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8" r:id="rId4"/>
    <p:sldMasterId id="2147484230" r:id="rId5"/>
    <p:sldMasterId id="2147484183" r:id="rId6"/>
    <p:sldMasterId id="2147484199" r:id="rId7"/>
    <p:sldMasterId id="2147484210" r:id="rId8"/>
    <p:sldMasterId id="2147484098" r:id="rId9"/>
    <p:sldMasterId id="2147484009" r:id="rId10"/>
  </p:sldMasterIdLst>
  <p:notesMasterIdLst>
    <p:notesMasterId r:id="rId51"/>
  </p:notesMasterIdLst>
  <p:handoutMasterIdLst>
    <p:handoutMasterId r:id="rId52"/>
  </p:handoutMasterIdLst>
  <p:sldIdLst>
    <p:sldId id="1172" r:id="rId11"/>
    <p:sldId id="2147478415" r:id="rId12"/>
    <p:sldId id="1182" r:id="rId13"/>
    <p:sldId id="1176" r:id="rId14"/>
    <p:sldId id="1179" r:id="rId15"/>
    <p:sldId id="1180" r:id="rId16"/>
    <p:sldId id="1211" r:id="rId17"/>
    <p:sldId id="1210" r:id="rId18"/>
    <p:sldId id="2147469428" r:id="rId19"/>
    <p:sldId id="1212" r:id="rId20"/>
    <p:sldId id="1213" r:id="rId21"/>
    <p:sldId id="1214" r:id="rId22"/>
    <p:sldId id="1215" r:id="rId23"/>
    <p:sldId id="1216" r:id="rId24"/>
    <p:sldId id="1217" r:id="rId25"/>
    <p:sldId id="2142532702" r:id="rId26"/>
    <p:sldId id="2142532703" r:id="rId27"/>
    <p:sldId id="2147469429" r:id="rId28"/>
    <p:sldId id="2147469430" r:id="rId29"/>
    <p:sldId id="1200" r:id="rId30"/>
    <p:sldId id="1201" r:id="rId31"/>
    <p:sldId id="1206" r:id="rId32"/>
    <p:sldId id="1194" r:id="rId33"/>
    <p:sldId id="1153" r:id="rId34"/>
    <p:sldId id="1154" r:id="rId35"/>
    <p:sldId id="1171" r:id="rId36"/>
    <p:sldId id="2147469431" r:id="rId37"/>
    <p:sldId id="1156" r:id="rId38"/>
    <p:sldId id="1157" r:id="rId39"/>
    <p:sldId id="1158" r:id="rId40"/>
    <p:sldId id="1218" r:id="rId41"/>
    <p:sldId id="1174" r:id="rId42"/>
    <p:sldId id="2147469427" r:id="rId43"/>
    <p:sldId id="2147479223" r:id="rId44"/>
    <p:sldId id="2147478408" r:id="rId45"/>
    <p:sldId id="2147479219" r:id="rId46"/>
    <p:sldId id="2147479225" r:id="rId47"/>
    <p:sldId id="2147479217" r:id="rId48"/>
    <p:sldId id="2147479224" r:id="rId49"/>
    <p:sldId id="1291" r:id="rId50"/>
  </p:sldIdLst>
  <p:sldSz cx="12188825" cy="6858000"/>
  <p:notesSz cx="7010400" cy="9296400"/>
  <p:custDataLst>
    <p:tags r:id="rId53"/>
  </p:custDataLst>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504" userDrawn="1">
          <p15:clr>
            <a:srgbClr val="A4A3A4"/>
          </p15:clr>
        </p15:guide>
        <p15:guide id="2" pos="359" userDrawn="1">
          <p15:clr>
            <a:srgbClr val="A4A3A4"/>
          </p15:clr>
        </p15:guide>
        <p15:guide id="3" orient="horz" pos="2400" userDrawn="1">
          <p15:clr>
            <a:srgbClr val="A4A3A4"/>
          </p15:clr>
        </p15:guide>
        <p15:guide id="4" pos="1535" userDrawn="1">
          <p15:clr>
            <a:srgbClr val="A4A3A4"/>
          </p15:clr>
        </p15:guide>
        <p15:guide id="5" pos="2183" userDrawn="1">
          <p15:clr>
            <a:srgbClr val="A4A3A4"/>
          </p15:clr>
        </p15:guide>
        <p15:guide id="6" orient="horz" pos="2304" userDrawn="1">
          <p15:clr>
            <a:srgbClr val="A4A3A4"/>
          </p15:clr>
        </p15:guide>
        <p15:guide id="7" orient="horz" pos="60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5823B3-86E7-A11E-2028-3962EB20A4F6}" name="Patino Anguiano, Adriana" initials="AP" userId="S::APatinoanguiano@zebra.com::5c1b63f1-fa06-41c4-9527-2350c45acb2c" providerId="AD"/>
  <p188:author id="{3CCEE7CB-0CF5-4D46-E028-CF81F85D246E}" name="Kurtenbach, Nicholas" initials="NK" userId="S::KDT864@zebra.com::26d87017-d4b7-45c5-894f-703ddcd3b8a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anning, Christine" initials="FC" lastIdx="5" clrIdx="0"/>
  <p:cmAuthor id="2" name="JUAN A RODRIGUEZ" initials="JAR" lastIdx="5" clrIdx="1"/>
  <p:cmAuthor id="3" name="Alexandra Roux" initials="AR" lastIdx="13" clrIdx="2"/>
  <p:cmAuthor id="4" name="Patti Caruthers" initials="" lastIdx="6" clrIdx="3"/>
  <p:cmAuthor id="5" name="Walls, Kyp" initials="WK" lastIdx="9" clrIdx="4">
    <p:extLst>
      <p:ext uri="{19B8F6BF-5375-455C-9EA6-DF929625EA0E}">
        <p15:presenceInfo xmlns:p15="http://schemas.microsoft.com/office/powerpoint/2012/main" userId="S::KW6728@zebra.com::40f9602e-a982-4f1f-b486-915179a1e84e" providerId="AD"/>
      </p:ext>
    </p:extLst>
  </p:cmAuthor>
  <p:cmAuthor id="6" name="Shane Zimmer" initials="SZ" lastIdx="17" clrIdx="5">
    <p:extLst>
      <p:ext uri="{19B8F6BF-5375-455C-9EA6-DF929625EA0E}">
        <p15:presenceInfo xmlns:p15="http://schemas.microsoft.com/office/powerpoint/2012/main" userId="1890cdf80953d52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E6"/>
    <a:srgbClr val="ECEEF2"/>
    <a:srgbClr val="8E9299"/>
    <a:srgbClr val="5C5F66"/>
    <a:srgbClr val="C3C6CD"/>
    <a:srgbClr val="C3C6CC"/>
    <a:srgbClr val="F5F6F8"/>
    <a:srgbClr val="A09E9E"/>
    <a:srgbClr val="9F9E9E"/>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5C470B-FD93-428F-A590-4F1F46BC30BD}" v="2" dt="2024-12-19T10:50:43.9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92670" autoAdjust="0"/>
  </p:normalViewPr>
  <p:slideViewPr>
    <p:cSldViewPr snapToGrid="0">
      <p:cViewPr varScale="1">
        <p:scale>
          <a:sx n="147" d="100"/>
          <a:sy n="147" d="100"/>
        </p:scale>
        <p:origin x="744" y="126"/>
      </p:cViewPr>
      <p:guideLst>
        <p:guide orient="horz" pos="504"/>
        <p:guide pos="359"/>
        <p:guide orient="horz" pos="2400"/>
        <p:guide pos="1535"/>
        <p:guide pos="2183"/>
        <p:guide orient="horz" pos="2304"/>
        <p:guide orient="horz" pos="600"/>
      </p:guideLst>
    </p:cSldViewPr>
  </p:slideViewPr>
  <p:outlineViewPr>
    <p:cViewPr>
      <p:scale>
        <a:sx n="33" d="100"/>
        <a:sy n="33" d="100"/>
      </p:scale>
      <p:origin x="0" y="-2392"/>
    </p:cViewPr>
  </p:outlineViewPr>
  <p:notesTextViewPr>
    <p:cViewPr>
      <p:scale>
        <a:sx n="70" d="100"/>
        <a:sy n="70" d="100"/>
      </p:scale>
      <p:origin x="0" y="0"/>
    </p:cViewPr>
  </p:notesTextViewPr>
  <p:sorterViewPr>
    <p:cViewPr>
      <p:scale>
        <a:sx n="36" d="100"/>
        <a:sy n="36" d="100"/>
      </p:scale>
      <p:origin x="0" y="0"/>
    </p:cViewPr>
  </p:sorterViewPr>
  <p:notesViewPr>
    <p:cSldViewPr>
      <p:cViewPr>
        <p:scale>
          <a:sx n="146" d="100"/>
          <a:sy n="146" d="100"/>
        </p:scale>
        <p:origin x="3160" y="-464"/>
      </p:cViewPr>
      <p:guideLst>
        <p:guide orient="horz" pos="2928"/>
        <p:guide pos="2208"/>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microsoft.com/office/2015/10/relationships/revisionInfo" Target="revisionInfo.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handoutMaster" Target="handoutMasters/handoutMaster1.xml"/><Relationship Id="rId6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MS PGothic" pitchFamily="34" charset="-128"/>
                <a:cs typeface="+mn-cs"/>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ea typeface="MS PGothic" pitchFamily="34" charset="-128"/>
                <a:cs typeface="+mn-cs"/>
              </a:defRPr>
            </a:lvl1pPr>
          </a:lstStyle>
          <a:p>
            <a:pPr>
              <a:defRPr/>
            </a:pPr>
            <a:fld id="{4C44A8BC-B777-430C-AD58-9008A4E90E46}" type="datetimeFigureOut">
              <a:rPr lang="en-US"/>
              <a:pPr>
                <a:defRPr/>
              </a:pPr>
              <a:t>5/9/2025</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ea typeface="MS PGothic" pitchFamily="34" charset="-128"/>
                <a:cs typeface="+mn-cs"/>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ea typeface="MS PGothic" pitchFamily="34" charset="-128"/>
                <a:cs typeface="+mn-cs"/>
              </a:defRPr>
            </a:lvl1pPr>
          </a:lstStyle>
          <a:p>
            <a:pPr>
              <a:defRPr/>
            </a:pPr>
            <a:fld id="{4ABFCB41-3C28-4159-B61F-F8E5AF1A7B32}" type="slidenum">
              <a:rPr lang="en-US"/>
              <a:pPr>
                <a:defRPr/>
              </a:pPr>
              <a:t>‹#›</a:t>
            </a:fld>
            <a:endParaRPr lang="en-US" dirty="0"/>
          </a:p>
        </p:txBody>
      </p:sp>
    </p:spTree>
    <p:extLst>
      <p:ext uri="{BB962C8B-B14F-4D97-AF65-F5344CB8AC3E}">
        <p14:creationId xmlns:p14="http://schemas.microsoft.com/office/powerpoint/2010/main" val="40801956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Arial" panose="020B0604020202020204" pitchFamily="34" charset="0"/>
                <a:ea typeface="+mn-ea"/>
                <a:cs typeface="+mn-cs"/>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Arial" panose="020B0604020202020204" pitchFamily="34" charset="0"/>
                <a:ea typeface="+mn-ea"/>
                <a:cs typeface="+mn-cs"/>
              </a:defRPr>
            </a:lvl1pPr>
          </a:lstStyle>
          <a:p>
            <a:pPr>
              <a:defRPr/>
            </a:pPr>
            <a:fld id="{597ABE1A-152E-4D2B-BFD4-19B96461C82C}" type="datetimeFigureOut">
              <a:rPr lang="en-US" smtClean="0"/>
              <a:pPr>
                <a:defRPr/>
              </a:pPr>
              <a:t>5/9/2025</a:t>
            </a:fld>
            <a:endParaRPr lang="en-US" dirty="0"/>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Arial" panose="020B0604020202020204" pitchFamily="34" charset="0"/>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Arial" panose="020B0604020202020204" pitchFamily="34" charset="0"/>
                <a:ea typeface="+mn-ea"/>
                <a:cs typeface="+mn-cs"/>
              </a:defRPr>
            </a:lvl1pPr>
          </a:lstStyle>
          <a:p>
            <a:pPr>
              <a:defRPr/>
            </a:pPr>
            <a:fld id="{A311E8DB-6A4C-4C83-82CD-75B2E805777B}" type="slidenum">
              <a:rPr lang="en-US" smtClean="0"/>
              <a:pPr>
                <a:defRPr/>
              </a:pPr>
              <a:t>‹#›</a:t>
            </a:fld>
            <a:endParaRPr lang="en-US" dirty="0"/>
          </a:p>
        </p:txBody>
      </p:sp>
    </p:spTree>
    <p:extLst>
      <p:ext uri="{BB962C8B-B14F-4D97-AF65-F5344CB8AC3E}">
        <p14:creationId xmlns:p14="http://schemas.microsoft.com/office/powerpoint/2010/main" val="156278974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600" kern="1200">
        <a:solidFill>
          <a:schemeClr val="tx1"/>
        </a:solidFill>
        <a:latin typeface="Arial" panose="020B0604020202020204" pitchFamily="34" charset="0"/>
        <a:ea typeface="+mn-ea"/>
        <a:cs typeface="+mn-cs"/>
      </a:defRPr>
    </a:lvl1pPr>
    <a:lvl2pPr marL="609493" algn="l" rtl="0" eaLnBrk="0" fontAlgn="base" hangingPunct="0">
      <a:spcBef>
        <a:spcPct val="30000"/>
      </a:spcBef>
      <a:spcAft>
        <a:spcPct val="0"/>
      </a:spcAft>
      <a:defRPr sz="1600" kern="1200">
        <a:solidFill>
          <a:schemeClr val="tx1"/>
        </a:solidFill>
        <a:latin typeface="Arial" panose="020B0604020202020204" pitchFamily="34" charset="0"/>
        <a:ea typeface="+mn-ea"/>
        <a:cs typeface="+mn-cs"/>
      </a:defRPr>
    </a:lvl2pPr>
    <a:lvl3pPr marL="1218987" algn="l" rtl="0" eaLnBrk="0" fontAlgn="base" hangingPunct="0">
      <a:spcBef>
        <a:spcPct val="30000"/>
      </a:spcBef>
      <a:spcAft>
        <a:spcPct val="0"/>
      </a:spcAft>
      <a:defRPr sz="1600" kern="1200">
        <a:solidFill>
          <a:schemeClr val="tx1"/>
        </a:solidFill>
        <a:latin typeface="Arial" panose="020B0604020202020204" pitchFamily="34" charset="0"/>
        <a:ea typeface="+mn-ea"/>
        <a:cs typeface="+mn-cs"/>
      </a:defRPr>
    </a:lvl3pPr>
    <a:lvl4pPr marL="1828480" algn="l" rtl="0" eaLnBrk="0" fontAlgn="base" hangingPunct="0">
      <a:spcBef>
        <a:spcPct val="30000"/>
      </a:spcBef>
      <a:spcAft>
        <a:spcPct val="0"/>
      </a:spcAft>
      <a:defRPr sz="1600" kern="1200">
        <a:solidFill>
          <a:schemeClr val="tx1"/>
        </a:solidFill>
        <a:latin typeface="Arial" panose="020B0604020202020204" pitchFamily="34" charset="0"/>
        <a:ea typeface="+mn-ea"/>
        <a:cs typeface="+mn-cs"/>
      </a:defRPr>
    </a:lvl4pPr>
    <a:lvl5pPr marL="2437973" algn="l" rtl="0" eaLnBrk="0" fontAlgn="base" hangingPunct="0">
      <a:spcBef>
        <a:spcPct val="30000"/>
      </a:spcBef>
      <a:spcAft>
        <a:spcPct val="0"/>
      </a:spcAft>
      <a:defRPr sz="1600" kern="1200">
        <a:solidFill>
          <a:schemeClr val="tx1"/>
        </a:solidFill>
        <a:latin typeface="Arial" panose="020B0604020202020204" pitchFamily="34" charset="0"/>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1</a:t>
            </a:fld>
            <a:endParaRPr lang="en-US" dirty="0"/>
          </a:p>
        </p:txBody>
      </p:sp>
    </p:spTree>
    <p:extLst>
      <p:ext uri="{BB962C8B-B14F-4D97-AF65-F5344CB8AC3E}">
        <p14:creationId xmlns:p14="http://schemas.microsoft.com/office/powerpoint/2010/main" val="752160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11</a:t>
            </a:fld>
            <a:endParaRPr lang="en-US" dirty="0"/>
          </a:p>
        </p:txBody>
      </p:sp>
    </p:spTree>
    <p:extLst>
      <p:ext uri="{BB962C8B-B14F-4D97-AF65-F5344CB8AC3E}">
        <p14:creationId xmlns:p14="http://schemas.microsoft.com/office/powerpoint/2010/main" val="950510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11112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13</a:t>
            </a:fld>
            <a:endParaRPr lang="en-US"/>
          </a:p>
        </p:txBody>
      </p:sp>
    </p:spTree>
    <p:extLst>
      <p:ext uri="{BB962C8B-B14F-4D97-AF65-F5344CB8AC3E}">
        <p14:creationId xmlns:p14="http://schemas.microsoft.com/office/powerpoint/2010/main" val="949913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14</a:t>
            </a:fld>
            <a:endParaRPr lang="en-US" dirty="0"/>
          </a:p>
        </p:txBody>
      </p:sp>
    </p:spTree>
    <p:extLst>
      <p:ext uri="{BB962C8B-B14F-4D97-AF65-F5344CB8AC3E}">
        <p14:creationId xmlns:p14="http://schemas.microsoft.com/office/powerpoint/2010/main" val="3344711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dirty="0"/>
              <a:t>Accessories can be shared across all Zebra L10 tablet models and are fully compatible with future-generation L10 rugged tablets.</a:t>
            </a:r>
            <a:r>
              <a:rPr lang="en-US" sz="1600" baseline="0" dirty="0"/>
              <a:t> </a:t>
            </a:r>
            <a:r>
              <a:rPr lang="en-US" sz="1600" kern="1200" dirty="0">
                <a:solidFill>
                  <a:schemeClr val="tx1"/>
                </a:solidFill>
                <a:effectLst/>
                <a:ea typeface="+mn-ea"/>
                <a:cs typeface="+mn-cs"/>
              </a:rPr>
              <a:t>No matter the application or use case, we have the accessories to help your workers do it with ease.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59556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16</a:t>
            </a:fld>
            <a:endParaRPr lang="en-US"/>
          </a:p>
        </p:txBody>
      </p:sp>
    </p:spTree>
    <p:extLst>
      <p:ext uri="{BB962C8B-B14F-4D97-AF65-F5344CB8AC3E}">
        <p14:creationId xmlns:p14="http://schemas.microsoft.com/office/powerpoint/2010/main" val="2934033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17</a:t>
            </a:fld>
            <a:endParaRPr lang="en-US" dirty="0"/>
          </a:p>
        </p:txBody>
      </p:sp>
    </p:spTree>
    <p:extLst>
      <p:ext uri="{BB962C8B-B14F-4D97-AF65-F5344CB8AC3E}">
        <p14:creationId xmlns:p14="http://schemas.microsoft.com/office/powerpoint/2010/main" val="3083573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18</a:t>
            </a:fld>
            <a:endParaRPr lang="en-US"/>
          </a:p>
        </p:txBody>
      </p:sp>
    </p:spTree>
    <p:extLst>
      <p:ext uri="{BB962C8B-B14F-4D97-AF65-F5344CB8AC3E}">
        <p14:creationId xmlns:p14="http://schemas.microsoft.com/office/powerpoint/2010/main" val="1547170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453650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20</a:t>
            </a:fld>
            <a:endParaRPr lang="en-US"/>
          </a:p>
        </p:txBody>
      </p:sp>
    </p:spTree>
    <p:extLst>
      <p:ext uri="{BB962C8B-B14F-4D97-AF65-F5344CB8AC3E}">
        <p14:creationId xmlns:p14="http://schemas.microsoft.com/office/powerpoint/2010/main" val="687140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lots of rugged tablets available. But when you’re committed to setting a higher standard, you need a tablet that’s not only rugged, but also smart. </a:t>
            </a:r>
          </a:p>
          <a:p>
            <a:endParaRPr lang="en-US" dirty="0"/>
          </a:p>
          <a:p>
            <a:r>
              <a:rPr lang="en-US" dirty="0"/>
              <a:t>For Zebra, toughness is just the start; the real goal is far reaching, high achieving and uniquely defined by you.</a:t>
            </a:r>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3</a:t>
            </a:fld>
            <a:endParaRPr lang="en-US" dirty="0"/>
          </a:p>
        </p:txBody>
      </p:sp>
    </p:spTree>
    <p:extLst>
      <p:ext uri="{BB962C8B-B14F-4D97-AF65-F5344CB8AC3E}">
        <p14:creationId xmlns:p14="http://schemas.microsoft.com/office/powerpoint/2010/main" val="4172478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21</a:t>
            </a:fld>
            <a:endParaRPr lang="en-US" dirty="0"/>
          </a:p>
        </p:txBody>
      </p:sp>
    </p:spTree>
    <p:extLst>
      <p:ext uri="{BB962C8B-B14F-4D97-AF65-F5344CB8AC3E}">
        <p14:creationId xmlns:p14="http://schemas.microsoft.com/office/powerpoint/2010/main" val="4154659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00192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23</a:t>
            </a:fld>
            <a:endParaRPr lang="en-US" dirty="0"/>
          </a:p>
        </p:txBody>
      </p:sp>
    </p:spTree>
    <p:extLst>
      <p:ext uri="{BB962C8B-B14F-4D97-AF65-F5344CB8AC3E}">
        <p14:creationId xmlns:p14="http://schemas.microsoft.com/office/powerpoint/2010/main" val="4172478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94748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29211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97247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kern="120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504591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06388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48592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53225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600" kern="1200" dirty="0">
                <a:solidFill>
                  <a:schemeClr val="tx1"/>
                </a:solidFill>
                <a:effectLst/>
                <a:ea typeface="+mn-ea"/>
                <a:cs typeface="+mn-cs"/>
              </a:rPr>
              <a:t>There are lots of rugged tablets available. But when you’re committed to a higher standard, you need a tablet that’s not only rugged, but also smart. </a:t>
            </a:r>
          </a:p>
          <a:p>
            <a:r>
              <a:rPr lang="en-US" sz="1600" kern="1200" dirty="0">
                <a:solidFill>
                  <a:schemeClr val="tx1"/>
                </a:solidFill>
                <a:effectLst/>
                <a:ea typeface="+mn-ea"/>
                <a:cs typeface="+mn-cs"/>
              </a:rPr>
              <a:t>For Zebra, toughness is just the start.</a:t>
            </a:r>
          </a:p>
          <a:p>
            <a:r>
              <a:rPr lang="en-US" sz="1600" kern="1200" dirty="0">
                <a:solidFill>
                  <a:schemeClr val="tx1"/>
                </a:solidFill>
                <a:effectLst/>
                <a:ea typeface="+mn-ea"/>
                <a:cs typeface="+mn-cs"/>
              </a:rPr>
              <a:t> </a:t>
            </a:r>
          </a:p>
          <a:p>
            <a:r>
              <a:rPr lang="en-US" sz="1600" kern="1200" dirty="0">
                <a:solidFill>
                  <a:schemeClr val="tx1"/>
                </a:solidFill>
                <a:effectLst/>
                <a:ea typeface="+mn-ea"/>
                <a:cs typeface="+mn-cs"/>
              </a:rPr>
              <a:t>Reimagine your workday with a purpose-built tablet that’s tailored to work your way. I doesn’t force you to adjust to its abilities. </a:t>
            </a:r>
          </a:p>
          <a:p>
            <a:pPr marL="285750" indent="-285750">
              <a:buFont typeface="Arial" panose="020B0604020202020204" pitchFamily="34" charset="0"/>
              <a:buChar char="•"/>
            </a:pPr>
            <a:r>
              <a:rPr lang="en-US" sz="1600" kern="1200" dirty="0">
                <a:solidFill>
                  <a:schemeClr val="tx1"/>
                </a:solidFill>
                <a:effectLst/>
                <a:ea typeface="+mn-ea"/>
                <a:cs typeface="+mn-cs"/>
              </a:rPr>
              <a:t>Roam far with outstanding wireless capabilities </a:t>
            </a:r>
          </a:p>
          <a:p>
            <a:pPr marL="285750" indent="-285750">
              <a:buFont typeface="Arial" panose="020B0604020202020204" pitchFamily="34" charset="0"/>
              <a:buChar char="•"/>
            </a:pPr>
            <a:r>
              <a:rPr lang="en-US" sz="1600" kern="1200" dirty="0">
                <a:solidFill>
                  <a:schemeClr val="tx1"/>
                </a:solidFill>
                <a:effectLst/>
                <a:ea typeface="+mn-ea"/>
                <a:cs typeface="+mn-cs"/>
              </a:rPr>
              <a:t>Capture and communicate on the go</a:t>
            </a:r>
          </a:p>
          <a:p>
            <a:pPr marL="285750" indent="-285750">
              <a:buFont typeface="Arial" panose="020B0604020202020204" pitchFamily="34" charset="0"/>
              <a:buChar char="•"/>
            </a:pPr>
            <a:r>
              <a:rPr lang="en-US" sz="1600" kern="1200" dirty="0">
                <a:solidFill>
                  <a:schemeClr val="tx1"/>
                </a:solidFill>
                <a:effectLst/>
                <a:ea typeface="+mn-ea"/>
                <a:cs typeface="+mn-cs"/>
              </a:rPr>
              <a:t>With Windows 10 or Android, you get true rugged performance beyond the industry’s highest testing standards</a:t>
            </a:r>
          </a:p>
          <a:p>
            <a:r>
              <a:rPr lang="en-US" sz="1600" kern="1200" dirty="0">
                <a:solidFill>
                  <a:schemeClr val="tx1"/>
                </a:solidFill>
                <a:effectLst/>
                <a:ea typeface="+mn-ea"/>
                <a:cs typeface="+mn-cs"/>
              </a:rPr>
              <a:t> </a:t>
            </a:r>
          </a:p>
          <a:p>
            <a:r>
              <a:rPr lang="en-US" sz="1600" kern="1200" dirty="0">
                <a:solidFill>
                  <a:schemeClr val="tx1"/>
                </a:solidFill>
                <a:effectLst/>
                <a:ea typeface="+mn-ea"/>
                <a:cs typeface="+mn-cs"/>
              </a:rPr>
              <a:t>Zebra innovative tablets are </a:t>
            </a:r>
          </a:p>
          <a:p>
            <a:pPr marL="285750" indent="-285750">
              <a:buFont typeface="Arial" panose="020B0604020202020204" pitchFamily="34" charset="0"/>
              <a:buChar char="•"/>
            </a:pPr>
            <a:r>
              <a:rPr lang="en-US" sz="1600" kern="1200" dirty="0">
                <a:solidFill>
                  <a:schemeClr val="tx1"/>
                </a:solidFill>
                <a:effectLst/>
                <a:ea typeface="+mn-ea"/>
                <a:cs typeface="+mn-cs"/>
              </a:rPr>
              <a:t>highly secure</a:t>
            </a:r>
          </a:p>
          <a:p>
            <a:pPr marL="285750" indent="-285750">
              <a:buFont typeface="Arial" panose="020B0604020202020204" pitchFamily="34" charset="0"/>
              <a:buChar char="•"/>
            </a:pPr>
            <a:r>
              <a:rPr lang="en-US" sz="1600" kern="1200" dirty="0">
                <a:solidFill>
                  <a:schemeClr val="tx1"/>
                </a:solidFill>
                <a:effectLst/>
                <a:ea typeface="+mn-ea"/>
                <a:cs typeface="+mn-cs"/>
              </a:rPr>
              <a:t>fully configurable</a:t>
            </a:r>
          </a:p>
          <a:p>
            <a:pPr marL="285750" indent="-285750">
              <a:buFont typeface="Arial" panose="020B0604020202020204" pitchFamily="34" charset="0"/>
              <a:buChar char="•"/>
            </a:pPr>
            <a:r>
              <a:rPr lang="en-US" sz="1600" kern="1200" dirty="0">
                <a:solidFill>
                  <a:schemeClr val="tx1"/>
                </a:solidFill>
                <a:effectLst/>
                <a:ea typeface="+mn-ea"/>
                <a:cs typeface="+mn-cs"/>
              </a:rPr>
              <a:t>simple to deploy</a:t>
            </a:r>
          </a:p>
          <a:p>
            <a:pPr marL="285750" indent="-285750">
              <a:buFont typeface="Arial" panose="020B0604020202020204" pitchFamily="34" charset="0"/>
              <a:buChar char="•"/>
            </a:pPr>
            <a:r>
              <a:rPr lang="en-US" sz="1600" kern="1200" dirty="0">
                <a:solidFill>
                  <a:schemeClr val="tx1"/>
                </a:solidFill>
                <a:effectLst/>
                <a:ea typeface="+mn-ea"/>
                <a:cs typeface="+mn-cs"/>
              </a:rPr>
              <a:t>and work how and where you do</a:t>
            </a:r>
          </a:p>
          <a:p>
            <a:r>
              <a:rPr lang="en-US" sz="1600" kern="1200" dirty="0">
                <a:solidFill>
                  <a:schemeClr val="tx1"/>
                </a:solidFill>
                <a:effectLst/>
                <a:ea typeface="+mn-ea"/>
                <a:cs typeface="+mn-cs"/>
              </a:rPr>
              <a:t> </a:t>
            </a:r>
          </a:p>
          <a:p>
            <a:r>
              <a:rPr lang="en-US" sz="1600" kern="1200" dirty="0">
                <a:solidFill>
                  <a:schemeClr val="tx1"/>
                </a:solidFill>
                <a:effectLst/>
                <a:ea typeface="+mn-ea"/>
                <a:cs typeface="+mn-cs"/>
              </a:rPr>
              <a:t>Choose your </a:t>
            </a:r>
          </a:p>
          <a:p>
            <a:pPr marL="285750" indent="-285750">
              <a:buFont typeface="Arial" panose="020B0604020202020204" pitchFamily="34" charset="0"/>
              <a:buChar char="•"/>
            </a:pPr>
            <a:r>
              <a:rPr lang="en-US" sz="1600" kern="1200" dirty="0">
                <a:solidFill>
                  <a:schemeClr val="tx1"/>
                </a:solidFill>
                <a:effectLst/>
                <a:ea typeface="+mn-ea"/>
                <a:cs typeface="+mn-cs"/>
              </a:rPr>
              <a:t>level of durability</a:t>
            </a:r>
          </a:p>
          <a:p>
            <a:pPr marL="285750" indent="-285750">
              <a:buFont typeface="Arial" panose="020B0604020202020204" pitchFamily="34" charset="0"/>
              <a:buChar char="•"/>
            </a:pPr>
            <a:r>
              <a:rPr lang="en-US" sz="1600" kern="1200" dirty="0">
                <a:solidFill>
                  <a:schemeClr val="tx1"/>
                </a:solidFill>
                <a:effectLst/>
                <a:ea typeface="+mn-ea"/>
                <a:cs typeface="+mn-cs"/>
              </a:rPr>
              <a:t>display size</a:t>
            </a:r>
          </a:p>
          <a:p>
            <a:pPr marL="285750" indent="-285750">
              <a:buFont typeface="Arial" panose="020B0604020202020204" pitchFamily="34" charset="0"/>
              <a:buChar char="•"/>
            </a:pPr>
            <a:r>
              <a:rPr lang="en-US" sz="1600" kern="1200" dirty="0">
                <a:solidFill>
                  <a:schemeClr val="tx1"/>
                </a:solidFill>
                <a:effectLst/>
                <a:ea typeface="+mn-ea"/>
                <a:cs typeface="+mn-cs"/>
              </a:rPr>
              <a:t>form factor</a:t>
            </a:r>
          </a:p>
          <a:p>
            <a:pPr marL="285750" indent="-285750">
              <a:buFont typeface="Arial" panose="020B0604020202020204" pitchFamily="34" charset="0"/>
              <a:buChar char="•"/>
            </a:pPr>
            <a:r>
              <a:rPr lang="en-US" sz="1600" kern="1200" dirty="0">
                <a:solidFill>
                  <a:schemeClr val="tx1"/>
                </a:solidFill>
                <a:effectLst/>
                <a:ea typeface="+mn-ea"/>
                <a:cs typeface="+mn-cs"/>
              </a:rPr>
              <a:t>operating system</a:t>
            </a:r>
          </a:p>
          <a:p>
            <a:pPr marL="285750" indent="-285750">
              <a:buFont typeface="Arial" panose="020B0604020202020204" pitchFamily="34" charset="0"/>
              <a:buChar char="•"/>
            </a:pPr>
            <a:r>
              <a:rPr lang="en-US" sz="1600" kern="1200" dirty="0">
                <a:solidFill>
                  <a:schemeClr val="tx1"/>
                </a:solidFill>
                <a:effectLst/>
                <a:ea typeface="+mn-ea"/>
                <a:cs typeface="+mn-cs"/>
              </a:rPr>
              <a:t>processing power </a:t>
            </a:r>
          </a:p>
          <a:p>
            <a:pPr marL="285750" indent="-285750">
              <a:buFont typeface="Arial" panose="020B0604020202020204" pitchFamily="34" charset="0"/>
              <a:buChar char="•"/>
            </a:pPr>
            <a:r>
              <a:rPr lang="en-US" sz="1600" kern="1200" dirty="0">
                <a:solidFill>
                  <a:schemeClr val="tx1"/>
                </a:solidFill>
                <a:effectLst/>
                <a:ea typeface="+mn-ea"/>
                <a:cs typeface="+mn-cs"/>
              </a:rPr>
              <a:t>and accessories</a:t>
            </a:r>
          </a:p>
          <a:p>
            <a:r>
              <a:rPr lang="en-US" sz="1600" kern="1200" dirty="0">
                <a:solidFill>
                  <a:schemeClr val="tx1"/>
                </a:solidFill>
                <a:effectLst/>
                <a:ea typeface="+mn-ea"/>
                <a:cs typeface="+mn-cs"/>
              </a:rPr>
              <a:t> </a:t>
            </a:r>
          </a:p>
          <a:p>
            <a:r>
              <a:rPr lang="en-US" sz="1600" kern="1200" dirty="0">
                <a:solidFill>
                  <a:schemeClr val="tx1"/>
                </a:solidFill>
                <a:effectLst/>
                <a:ea typeface="+mn-ea"/>
                <a:cs typeface="+mn-cs"/>
              </a:rPr>
              <a:t>Empower your workforce with the global market leader in rugged mobile computers.</a:t>
            </a:r>
          </a:p>
          <a:p>
            <a:endParaRPr lang="en-US" dirty="0"/>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4</a:t>
            </a:fld>
            <a:endParaRPr lang="en-US" dirty="0"/>
          </a:p>
        </p:txBody>
      </p:sp>
    </p:spTree>
    <p:extLst>
      <p:ext uri="{BB962C8B-B14F-4D97-AF65-F5344CB8AC3E}">
        <p14:creationId xmlns:p14="http://schemas.microsoft.com/office/powerpoint/2010/main" val="4254734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30584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kern="1200" dirty="0">
                <a:solidFill>
                  <a:schemeClr val="tx1"/>
                </a:solidFill>
                <a:effectLst/>
                <a:ea typeface="+mn-ea"/>
                <a:cs typeface="+mn-cs"/>
              </a:rPr>
              <a:t>In addition to our portfolio of rugged tablets, Zebra delivers an end-to-end ecosystem of hardware, software and services for a complete solution to meet your business needs.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32</a:t>
            </a:fld>
            <a:endParaRPr lang="en-US" dirty="0"/>
          </a:p>
        </p:txBody>
      </p:sp>
    </p:spTree>
    <p:extLst>
      <p:ext uri="{BB962C8B-B14F-4D97-AF65-F5344CB8AC3E}">
        <p14:creationId xmlns:p14="http://schemas.microsoft.com/office/powerpoint/2010/main" val="9113666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33</a:t>
            </a:fld>
            <a:endParaRPr lang="en-US" dirty="0"/>
          </a:p>
        </p:txBody>
      </p:sp>
    </p:spTree>
    <p:extLst>
      <p:ext uri="{BB962C8B-B14F-4D97-AF65-F5344CB8AC3E}">
        <p14:creationId xmlns:p14="http://schemas.microsoft.com/office/powerpoint/2010/main" val="4249717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3F98EB-E6C3-9F40-B698-F16A986EA5F1}"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558595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805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9247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39</a:t>
            </a:fld>
            <a:endParaRPr lang="en-US" dirty="0"/>
          </a:p>
        </p:txBody>
      </p:sp>
    </p:spTree>
    <p:extLst>
      <p:ext uri="{BB962C8B-B14F-4D97-AF65-F5344CB8AC3E}">
        <p14:creationId xmlns:p14="http://schemas.microsoft.com/office/powerpoint/2010/main" val="29768525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40</a:t>
            </a:fld>
            <a:endParaRPr lang="en-US" dirty="0"/>
          </a:p>
        </p:txBody>
      </p:sp>
    </p:spTree>
    <p:extLst>
      <p:ext uri="{BB962C8B-B14F-4D97-AF65-F5344CB8AC3E}">
        <p14:creationId xmlns:p14="http://schemas.microsoft.com/office/powerpoint/2010/main" val="2676612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True mobility is designed specifically for your environment, applications and challenges—whether inside your own workplace or outside in the harsh elements. Zebra provides a performance edge for your industry. </a:t>
            </a:r>
          </a:p>
          <a:p>
            <a:endParaRPr lang="en-US" dirty="0"/>
          </a:p>
          <a:p>
            <a:pPr marL="0" indent="0" fontAlgn="auto">
              <a:spcBef>
                <a:spcPct val="0"/>
              </a:spcBef>
              <a:spcAft>
                <a:spcPts val="0"/>
              </a:spcAft>
              <a:buClr>
                <a:schemeClr val="bg1"/>
              </a:buClr>
              <a:buNone/>
            </a:pPr>
            <a:r>
              <a:rPr lang="en-US" sz="1600" b="1" kern="1200" dirty="0">
                <a:solidFill>
                  <a:schemeClr val="bg1"/>
                </a:solidFill>
                <a:ea typeface="+mn-ea"/>
                <a:cs typeface="+mn-cs"/>
              </a:rPr>
              <a:t>Transportation and Logistics</a:t>
            </a:r>
          </a:p>
          <a:p>
            <a:pPr marL="0" indent="0" fontAlgn="auto">
              <a:spcBef>
                <a:spcPct val="0"/>
              </a:spcBef>
              <a:spcAft>
                <a:spcPts val="0"/>
              </a:spcAft>
              <a:buClr>
                <a:schemeClr val="bg1"/>
              </a:buClr>
              <a:buNone/>
            </a:pPr>
            <a:r>
              <a:rPr lang="en-US" sz="1600" kern="1200" dirty="0">
                <a:solidFill>
                  <a:schemeClr val="bg1"/>
                </a:solidFill>
                <a:ea typeface="+mn-ea"/>
                <a:cs typeface="+mn-cs"/>
              </a:rPr>
              <a:t>Deliver non-stop service from the first mile to the last</a:t>
            </a:r>
          </a:p>
          <a:p>
            <a:pPr marL="0" indent="0" fontAlgn="auto">
              <a:spcBef>
                <a:spcPct val="0"/>
              </a:spcBef>
              <a:spcAft>
                <a:spcPts val="0"/>
              </a:spcAft>
              <a:buClr>
                <a:schemeClr val="bg1"/>
              </a:buClr>
              <a:buNone/>
            </a:pPr>
            <a:endParaRPr lang="en-US" sz="1600" kern="1200" dirty="0">
              <a:solidFill>
                <a:schemeClr val="bg1"/>
              </a:solidFill>
              <a:ea typeface="+mn-ea"/>
              <a:cs typeface="+mn-cs"/>
            </a:endParaRPr>
          </a:p>
          <a:p>
            <a:pPr marL="0" indent="0" fontAlgn="auto">
              <a:spcBef>
                <a:spcPct val="0"/>
              </a:spcBef>
              <a:spcAft>
                <a:spcPts val="0"/>
              </a:spcAft>
              <a:buClr>
                <a:schemeClr val="bg1"/>
              </a:buClr>
              <a:buNone/>
            </a:pPr>
            <a:r>
              <a:rPr lang="en-US" sz="1600" b="1" kern="1200" dirty="0">
                <a:solidFill>
                  <a:schemeClr val="bg1"/>
                </a:solidFill>
                <a:ea typeface="+mn-ea"/>
                <a:cs typeface="+mn-cs"/>
              </a:rPr>
              <a:t>Manufacturing</a:t>
            </a:r>
          </a:p>
          <a:p>
            <a:pPr marL="0" indent="0" fontAlgn="auto">
              <a:spcBef>
                <a:spcPct val="0"/>
              </a:spcBef>
              <a:spcAft>
                <a:spcPts val="0"/>
              </a:spcAft>
              <a:buClr>
                <a:schemeClr val="bg1"/>
              </a:buClr>
              <a:buNone/>
            </a:pPr>
            <a:r>
              <a:rPr lang="en-US" sz="1600" kern="1200" dirty="0">
                <a:solidFill>
                  <a:schemeClr val="bg1"/>
                </a:solidFill>
                <a:ea typeface="+mn-ea"/>
                <a:cs typeface="+mn-cs"/>
              </a:rPr>
              <a:t>Ratchet up productivity from the plant floor to the front door</a:t>
            </a:r>
          </a:p>
          <a:p>
            <a:pPr marL="0" indent="0" fontAlgn="auto">
              <a:spcBef>
                <a:spcPct val="0"/>
              </a:spcBef>
              <a:spcAft>
                <a:spcPts val="0"/>
              </a:spcAft>
              <a:buClr>
                <a:schemeClr val="bg1"/>
              </a:buClr>
              <a:buNone/>
            </a:pPr>
            <a:endParaRPr lang="en-US" sz="1600" kern="1200" dirty="0">
              <a:solidFill>
                <a:schemeClr val="bg1"/>
              </a:solidFill>
              <a:ea typeface="+mn-ea"/>
              <a:cs typeface="+mn-cs"/>
            </a:endParaRPr>
          </a:p>
          <a:p>
            <a:pPr marL="0" indent="0" fontAlgn="auto">
              <a:spcBef>
                <a:spcPct val="0"/>
              </a:spcBef>
              <a:spcAft>
                <a:spcPts val="0"/>
              </a:spcAft>
              <a:buClr>
                <a:schemeClr val="bg1"/>
              </a:buClr>
              <a:buNone/>
            </a:pPr>
            <a:r>
              <a:rPr lang="en-US" sz="1600" b="1" kern="1200" dirty="0">
                <a:solidFill>
                  <a:schemeClr val="bg1"/>
                </a:solidFill>
                <a:ea typeface="+mn-ea"/>
                <a:cs typeface="+mn-cs"/>
              </a:rPr>
              <a:t>Public Sector</a:t>
            </a:r>
          </a:p>
          <a:p>
            <a:pPr marL="0" indent="0" fontAlgn="auto">
              <a:spcBef>
                <a:spcPct val="0"/>
              </a:spcBef>
              <a:spcAft>
                <a:spcPts val="0"/>
              </a:spcAft>
              <a:buClr>
                <a:schemeClr val="bg1"/>
              </a:buClr>
              <a:buNone/>
            </a:pPr>
            <a:r>
              <a:rPr lang="en-US" sz="1600" kern="1200" dirty="0">
                <a:solidFill>
                  <a:schemeClr val="bg1"/>
                </a:solidFill>
                <a:ea typeface="+mn-ea"/>
                <a:cs typeface="+mn-cs"/>
              </a:rPr>
              <a:t>Meet mission requirements with better visibility</a:t>
            </a:r>
          </a:p>
          <a:p>
            <a:pPr marL="0" indent="0" fontAlgn="auto">
              <a:spcBef>
                <a:spcPct val="0"/>
              </a:spcBef>
              <a:spcAft>
                <a:spcPts val="0"/>
              </a:spcAft>
              <a:buClr>
                <a:schemeClr val="bg1"/>
              </a:buClr>
              <a:buNone/>
            </a:pPr>
            <a:endParaRPr lang="en-US" sz="1600" kern="1200" dirty="0">
              <a:solidFill>
                <a:schemeClr val="bg1"/>
              </a:solidFill>
              <a:ea typeface="+mn-ea"/>
              <a:cs typeface="+mn-cs"/>
            </a:endParaRPr>
          </a:p>
          <a:p>
            <a:pPr marL="0" indent="0" fontAlgn="auto">
              <a:spcBef>
                <a:spcPct val="0"/>
              </a:spcBef>
              <a:spcAft>
                <a:spcPts val="0"/>
              </a:spcAft>
              <a:buClr>
                <a:schemeClr val="bg1"/>
              </a:buClr>
              <a:buNone/>
            </a:pPr>
            <a:r>
              <a:rPr lang="en-US" sz="1600" b="1" kern="1200" dirty="0">
                <a:solidFill>
                  <a:schemeClr val="bg1"/>
                </a:solidFill>
                <a:ea typeface="+mn-ea"/>
                <a:cs typeface="+mn-cs"/>
              </a:rPr>
              <a:t>Retail</a:t>
            </a:r>
          </a:p>
          <a:p>
            <a:pPr marL="0" indent="0" fontAlgn="auto">
              <a:spcBef>
                <a:spcPct val="0"/>
              </a:spcBef>
              <a:spcAft>
                <a:spcPts val="0"/>
              </a:spcAft>
              <a:buClr>
                <a:schemeClr val="bg1"/>
              </a:buClr>
              <a:buNone/>
            </a:pPr>
            <a:r>
              <a:rPr lang="en-US" sz="1600" kern="1200" dirty="0">
                <a:solidFill>
                  <a:schemeClr val="bg1"/>
                </a:solidFill>
                <a:ea typeface="+mn-ea"/>
                <a:cs typeface="+mn-cs"/>
              </a:rPr>
              <a:t>Delight customers from the back of the store to the sales floor</a:t>
            </a:r>
          </a:p>
          <a:p>
            <a:pPr marL="0" indent="0" fontAlgn="auto">
              <a:spcBef>
                <a:spcPct val="0"/>
              </a:spcBef>
              <a:spcAft>
                <a:spcPts val="0"/>
              </a:spcAft>
              <a:buClr>
                <a:schemeClr val="bg1"/>
              </a:buClr>
              <a:buNone/>
            </a:pPr>
            <a:endParaRPr lang="en-US" sz="1600" kern="1200" dirty="0">
              <a:solidFill>
                <a:schemeClr val="bg1"/>
              </a:solidFill>
              <a:ea typeface="+mn-ea"/>
              <a:cs typeface="+mn-cs"/>
            </a:endParaRPr>
          </a:p>
          <a:p>
            <a:pPr marL="0" indent="0" fontAlgn="auto">
              <a:spcBef>
                <a:spcPct val="0"/>
              </a:spcBef>
              <a:spcAft>
                <a:spcPts val="0"/>
              </a:spcAft>
              <a:buClr>
                <a:schemeClr val="bg1"/>
              </a:buClr>
              <a:buNone/>
            </a:pPr>
            <a:r>
              <a:rPr lang="en-US" sz="1600" b="1" kern="1200" dirty="0">
                <a:solidFill>
                  <a:schemeClr val="bg1"/>
                </a:solidFill>
                <a:ea typeface="+mn-ea"/>
                <a:cs typeface="+mn-cs"/>
              </a:rPr>
              <a:t>Warehouse/Yard/Ports</a:t>
            </a:r>
          </a:p>
          <a:p>
            <a:pPr marL="0" indent="0" fontAlgn="auto">
              <a:spcBef>
                <a:spcPct val="0"/>
              </a:spcBef>
              <a:spcAft>
                <a:spcPts val="0"/>
              </a:spcAft>
              <a:buClr>
                <a:schemeClr val="bg1"/>
              </a:buClr>
              <a:buNone/>
            </a:pPr>
            <a:r>
              <a:rPr lang="en-US" sz="1600" kern="1200" dirty="0">
                <a:solidFill>
                  <a:schemeClr val="bg1"/>
                </a:solidFill>
                <a:ea typeface="+mn-ea"/>
                <a:cs typeface="+mn-cs"/>
              </a:rPr>
              <a:t>Manage inventory across your supply chain</a:t>
            </a:r>
          </a:p>
          <a:p>
            <a:pPr marL="0" indent="0" fontAlgn="auto">
              <a:spcBef>
                <a:spcPct val="0"/>
              </a:spcBef>
              <a:spcAft>
                <a:spcPts val="0"/>
              </a:spcAft>
              <a:buClr>
                <a:schemeClr val="bg1"/>
              </a:buClr>
              <a:buNone/>
            </a:pPr>
            <a:endParaRPr lang="en-US" sz="1600" kern="1200" dirty="0">
              <a:solidFill>
                <a:schemeClr val="bg1"/>
              </a:solidFill>
              <a:ea typeface="+mn-ea"/>
              <a:cs typeface="+mn-cs"/>
            </a:endParaRPr>
          </a:p>
          <a:p>
            <a:pPr marL="0" indent="0" fontAlgn="auto">
              <a:spcBef>
                <a:spcPct val="0"/>
              </a:spcBef>
              <a:spcAft>
                <a:spcPts val="0"/>
              </a:spcAft>
              <a:buClr>
                <a:schemeClr val="bg1"/>
              </a:buClr>
              <a:buNone/>
            </a:pPr>
            <a:r>
              <a:rPr lang="en-US" sz="1600" b="1" kern="1200" dirty="0">
                <a:solidFill>
                  <a:schemeClr val="bg1"/>
                </a:solidFill>
                <a:ea typeface="+mn-ea"/>
                <a:cs typeface="+mn-cs"/>
              </a:rPr>
              <a:t>Field Mobility</a:t>
            </a:r>
          </a:p>
          <a:p>
            <a:pPr marL="0" indent="0" fontAlgn="auto">
              <a:spcBef>
                <a:spcPct val="0"/>
              </a:spcBef>
              <a:spcAft>
                <a:spcPts val="0"/>
              </a:spcAft>
              <a:buClr>
                <a:schemeClr val="bg1"/>
              </a:buClr>
              <a:buNone/>
            </a:pPr>
            <a:r>
              <a:rPr lang="en-US" sz="1600" kern="1200" dirty="0">
                <a:solidFill>
                  <a:schemeClr val="bg1"/>
                </a:solidFill>
                <a:ea typeface="+mn-ea"/>
                <a:cs typeface="+mn-cs"/>
              </a:rPr>
              <a:t>Empower your team wherever the job takes them</a:t>
            </a:r>
          </a:p>
          <a:p>
            <a:endParaRPr lang="en-US" dirty="0"/>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5</a:t>
            </a:fld>
            <a:endParaRPr lang="en-US" dirty="0"/>
          </a:p>
        </p:txBody>
      </p:sp>
    </p:spTree>
    <p:extLst>
      <p:ext uri="{BB962C8B-B14F-4D97-AF65-F5344CB8AC3E}">
        <p14:creationId xmlns:p14="http://schemas.microsoft.com/office/powerpoint/2010/main" val="1700455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Rugged Tablet Positioning Chart</a:t>
            </a:r>
          </a:p>
          <a:p>
            <a:endParaRPr lang="en-US" dirty="0"/>
          </a:p>
          <a:p>
            <a:r>
              <a:rPr lang="en-US" dirty="0"/>
              <a:t>Our broad portfolio offers you a variety of options. Discover which tablet can be tailored to fit your industry and application requirements.</a:t>
            </a:r>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6</a:t>
            </a:fld>
            <a:endParaRPr lang="en-US" dirty="0"/>
          </a:p>
        </p:txBody>
      </p:sp>
    </p:spTree>
    <p:extLst>
      <p:ext uri="{BB962C8B-B14F-4D97-AF65-F5344CB8AC3E}">
        <p14:creationId xmlns:p14="http://schemas.microsoft.com/office/powerpoint/2010/main" val="1374737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7</a:t>
            </a:fld>
            <a:endParaRPr lang="en-US" dirty="0"/>
          </a:p>
        </p:txBody>
      </p:sp>
    </p:spTree>
    <p:extLst>
      <p:ext uri="{BB962C8B-B14F-4D97-AF65-F5344CB8AC3E}">
        <p14:creationId xmlns:p14="http://schemas.microsoft.com/office/powerpoint/2010/main" val="1129462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8</a:t>
            </a:fld>
            <a:endParaRPr lang="en-US" dirty="0"/>
          </a:p>
        </p:txBody>
      </p:sp>
    </p:spTree>
    <p:extLst>
      <p:ext uri="{BB962C8B-B14F-4D97-AF65-F5344CB8AC3E}">
        <p14:creationId xmlns:p14="http://schemas.microsoft.com/office/powerpoint/2010/main" val="2645779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images for devices</a:t>
            </a:r>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9</a:t>
            </a:fld>
            <a:endParaRPr lang="en-US" dirty="0"/>
          </a:p>
        </p:txBody>
      </p:sp>
    </p:spTree>
    <p:extLst>
      <p:ext uri="{BB962C8B-B14F-4D97-AF65-F5344CB8AC3E}">
        <p14:creationId xmlns:p14="http://schemas.microsoft.com/office/powerpoint/2010/main" val="3179817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10</a:t>
            </a:fld>
            <a:endParaRPr lang="en-US"/>
          </a:p>
        </p:txBody>
      </p:sp>
    </p:spTree>
    <p:extLst>
      <p:ext uri="{BB962C8B-B14F-4D97-AF65-F5344CB8AC3E}">
        <p14:creationId xmlns:p14="http://schemas.microsoft.com/office/powerpoint/2010/main" val="1298479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1 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2335" y="0"/>
            <a:ext cx="5484971" cy="6858000"/>
          </a:xfrm>
          <a:prstGeom prst="rect">
            <a:avLst/>
          </a:prstGeom>
        </p:spPr>
        <p:txBody>
          <a:bodyPr/>
          <a:lstStyle/>
          <a:p>
            <a:r>
              <a:rPr lang="en-US" dirty="0"/>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7" y="1517904"/>
            <a:ext cx="406776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2335" y="1087017"/>
            <a:ext cx="5496490"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4" y="2894013"/>
            <a:ext cx="406770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
          <a:stretch/>
        </p:blipFill>
        <p:spPr>
          <a:xfrm>
            <a:off x="5012732" y="2458906"/>
            <a:ext cx="168808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49798" y="5212080"/>
            <a:ext cx="284156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9" name="Picture 8">
            <a:extLst>
              <a:ext uri="{FF2B5EF4-FFF2-40B4-BE49-F238E27FC236}">
                <a16:creationId xmlns:a16="http://schemas.microsoft.com/office/drawing/2014/main" id="{C5F08EA5-4D48-4D48-8228-9A10C78FD243}"/>
              </a:ext>
            </a:extLst>
          </p:cNvPr>
          <p:cNvPicPr/>
          <p:nvPr/>
        </p:nvPicPr>
        <p:blipFill>
          <a:blip r:embed="rId3" cstate="email">
            <a:extLst>
              <a:ext uri="{28A0092B-C50C-407E-A947-70E740481C1C}">
                <a14:useLocalDpi xmlns:a14="http://schemas.microsoft.com/office/drawing/2010/main"/>
              </a:ext>
            </a:extLst>
          </a:blip>
          <a:stretch>
            <a:fillRect/>
          </a:stretch>
        </p:blipFill>
        <p:spPr bwMode="auto">
          <a:xfrm>
            <a:off x="605442" y="563225"/>
            <a:ext cx="1603262" cy="515889"/>
          </a:xfrm>
          <a:prstGeom prst="rect">
            <a:avLst/>
          </a:prstGeom>
          <a:noFill/>
        </p:spPr>
      </p:pic>
    </p:spTree>
    <p:extLst>
      <p:ext uri="{BB962C8B-B14F-4D97-AF65-F5344CB8AC3E}">
        <p14:creationId xmlns:p14="http://schemas.microsoft.com/office/powerpoint/2010/main" val="364386596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1col-30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050371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0503719" cy="365760"/>
          </a:xfrm>
        </p:spPr>
        <p:txBody>
          <a:bodyPr/>
          <a:lstStyle>
            <a:lvl1pPr marL="0" indent="0">
              <a:buNone/>
              <a:defRPr sz="2399">
                <a:solidFill>
                  <a:srgbClr val="0073E6"/>
                </a:solidFill>
              </a:defRPr>
            </a:lvl1pPr>
          </a:lstStyle>
          <a:p>
            <a:pPr lvl="0"/>
            <a:r>
              <a:rPr lang="en-US" dirty="0"/>
              <a:t>Click to enter subhead</a:t>
            </a:r>
          </a:p>
        </p:txBody>
      </p:sp>
      <p:sp>
        <p:nvSpPr>
          <p:cNvPr id="5" name="Text Placeholder 4">
            <a:extLst>
              <a:ext uri="{FF2B5EF4-FFF2-40B4-BE49-F238E27FC236}">
                <a16:creationId xmlns:a16="http://schemas.microsoft.com/office/drawing/2014/main" id="{84DE6931-D60C-45BF-B727-81EF40C1D8E5}"/>
              </a:ext>
            </a:extLst>
          </p:cNvPr>
          <p:cNvSpPr>
            <a:spLocks noGrp="1"/>
          </p:cNvSpPr>
          <p:nvPr>
            <p:ph type="body" sz="quarter" idx="11"/>
          </p:nvPr>
        </p:nvSpPr>
        <p:spPr>
          <a:xfrm>
            <a:off x="457200" y="1691640"/>
            <a:ext cx="10506456" cy="4050792"/>
          </a:xfrm>
        </p:spPr>
        <p:txBody>
          <a:bodyPr/>
          <a:lstStyle>
            <a:lvl1pPr>
              <a:buClr>
                <a:srgbClr val="0073E6"/>
              </a:buClr>
              <a:defRPr/>
            </a:lvl1pPr>
            <a:lvl3pPr>
              <a:defRPr/>
            </a:lvl3pPr>
          </a:lstStyle>
          <a:p>
            <a:pPr lvl="0"/>
            <a:r>
              <a:rPr lang="en-US" dirty="0"/>
              <a:t>Edit Master text styles</a:t>
            </a:r>
          </a:p>
          <a:p>
            <a:pPr lvl="1"/>
            <a:r>
              <a:rPr lang="en-US" dirty="0"/>
              <a:t>Second level</a:t>
            </a:r>
          </a:p>
          <a:p>
            <a:pPr lvl="2"/>
            <a:r>
              <a:rPr lang="en-US" dirty="0"/>
              <a:t>Third level</a:t>
            </a:r>
          </a:p>
        </p:txBody>
      </p:sp>
      <p:grpSp>
        <p:nvGrpSpPr>
          <p:cNvPr id="7" name="Group 6">
            <a:extLst>
              <a:ext uri="{FF2B5EF4-FFF2-40B4-BE49-F238E27FC236}">
                <a16:creationId xmlns:a16="http://schemas.microsoft.com/office/drawing/2014/main" id="{B323DEB6-80A5-89B4-D218-E9E3BA49AEFB}"/>
              </a:ext>
            </a:extLst>
          </p:cNvPr>
          <p:cNvGrpSpPr/>
          <p:nvPr userDrawn="1"/>
        </p:nvGrpSpPr>
        <p:grpSpPr>
          <a:xfrm>
            <a:off x="6892925" y="1385988"/>
            <a:ext cx="5295900" cy="5472012"/>
            <a:chOff x="5554716" y="0"/>
            <a:chExt cx="6637284" cy="6858002"/>
          </a:xfrm>
        </p:grpSpPr>
        <p:sp>
          <p:nvSpPr>
            <p:cNvPr id="8" name="Rectangle 7">
              <a:extLst>
                <a:ext uri="{FF2B5EF4-FFF2-40B4-BE49-F238E27FC236}">
                  <a16:creationId xmlns:a16="http://schemas.microsoft.com/office/drawing/2014/main" id="{B3D907A8-8AC0-D9DD-A146-DF863E97BB50}"/>
                </a:ext>
              </a:extLst>
            </p:cNvPr>
            <p:cNvSpPr/>
            <p:nvPr/>
          </p:nvSpPr>
          <p:spPr>
            <a:xfrm>
              <a:off x="10284051" y="0"/>
              <a:ext cx="19079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
              <a:extLst>
                <a:ext uri="{FF2B5EF4-FFF2-40B4-BE49-F238E27FC236}">
                  <a16:creationId xmlns:a16="http://schemas.microsoft.com/office/drawing/2014/main" id="{5BAC2DEF-F831-67A9-05B5-0282C47D3A9C}"/>
                </a:ext>
              </a:extLst>
            </p:cNvPr>
            <p:cNvSpPr/>
            <p:nvPr/>
          </p:nvSpPr>
          <p:spPr>
            <a:xfrm flipH="1" flipV="1">
              <a:off x="10284051" y="437168"/>
              <a:ext cx="1904775" cy="3681663"/>
            </a:xfrm>
            <a:custGeom>
              <a:avLst/>
              <a:gdLst>
                <a:gd name="connsiteX0" fmla="*/ 0 w 2286000"/>
                <a:gd name="connsiteY0" fmla="*/ 2454442 h 2454442"/>
                <a:gd name="connsiteX1" fmla="*/ 571500 w 2286000"/>
                <a:gd name="connsiteY1" fmla="*/ 0 h 2454442"/>
                <a:gd name="connsiteX2" fmla="*/ 2286000 w 2286000"/>
                <a:gd name="connsiteY2" fmla="*/ 0 h 2454442"/>
                <a:gd name="connsiteX3" fmla="*/ 1714500 w 2286000"/>
                <a:gd name="connsiteY3" fmla="*/ 2454442 h 2454442"/>
                <a:gd name="connsiteX4" fmla="*/ 0 w 2286000"/>
                <a:gd name="connsiteY4" fmla="*/ 2454442 h 2454442"/>
                <a:gd name="connsiteX0" fmla="*/ 0 w 3579395"/>
                <a:gd name="connsiteY0" fmla="*/ 2454442 h 2454442"/>
                <a:gd name="connsiteX1" fmla="*/ 571500 w 3579395"/>
                <a:gd name="connsiteY1" fmla="*/ 0 h 2454442"/>
                <a:gd name="connsiteX2" fmla="*/ 2286000 w 3579395"/>
                <a:gd name="connsiteY2" fmla="*/ 0 h 2454442"/>
                <a:gd name="connsiteX3" fmla="*/ 3579395 w 3579395"/>
                <a:gd name="connsiteY3" fmla="*/ 1648326 h 2454442"/>
                <a:gd name="connsiteX4" fmla="*/ 0 w 3579395"/>
                <a:gd name="connsiteY4" fmla="*/ 2454442 h 2454442"/>
                <a:gd name="connsiteX0" fmla="*/ 0 w 3579395"/>
                <a:gd name="connsiteY0" fmla="*/ 3200400 h 3200400"/>
                <a:gd name="connsiteX1" fmla="*/ 571500 w 3579395"/>
                <a:gd name="connsiteY1" fmla="*/ 745958 h 3200400"/>
                <a:gd name="connsiteX2" fmla="*/ 3537284 w 3579395"/>
                <a:gd name="connsiteY2" fmla="*/ 0 h 3200400"/>
                <a:gd name="connsiteX3" fmla="*/ 3579395 w 3579395"/>
                <a:gd name="connsiteY3" fmla="*/ 2394284 h 3200400"/>
                <a:gd name="connsiteX4" fmla="*/ 0 w 3579395"/>
                <a:gd name="connsiteY4" fmla="*/ 3200400 h 3200400"/>
                <a:gd name="connsiteX0" fmla="*/ 0 w 3639553"/>
                <a:gd name="connsiteY0" fmla="*/ 3200400 h 3200400"/>
                <a:gd name="connsiteX1" fmla="*/ 571500 w 3639553"/>
                <a:gd name="connsiteY1" fmla="*/ 745958 h 3200400"/>
                <a:gd name="connsiteX2" fmla="*/ 3537284 w 3639553"/>
                <a:gd name="connsiteY2" fmla="*/ 0 h 3200400"/>
                <a:gd name="connsiteX3" fmla="*/ 3639553 w 3639553"/>
                <a:gd name="connsiteY3" fmla="*/ 2406316 h 3200400"/>
                <a:gd name="connsiteX4" fmla="*/ 0 w 3639553"/>
                <a:gd name="connsiteY4" fmla="*/ 3200400 h 3200400"/>
                <a:gd name="connsiteX0" fmla="*/ 0 w 3639553"/>
                <a:gd name="connsiteY0" fmla="*/ 3200400 h 3200400"/>
                <a:gd name="connsiteX1" fmla="*/ 571500 w 3639553"/>
                <a:gd name="connsiteY1" fmla="*/ 745958 h 3200400"/>
                <a:gd name="connsiteX2" fmla="*/ 3609473 w 3639553"/>
                <a:gd name="connsiteY2" fmla="*/ 0 h 3200400"/>
                <a:gd name="connsiteX3" fmla="*/ 3639553 w 3639553"/>
                <a:gd name="connsiteY3" fmla="*/ 2406316 h 3200400"/>
                <a:gd name="connsiteX4" fmla="*/ 0 w 3639553"/>
                <a:gd name="connsiteY4" fmla="*/ 3200400 h 3200400"/>
                <a:gd name="connsiteX0" fmla="*/ 1221206 w 3068053"/>
                <a:gd name="connsiteY0" fmla="*/ 3392905 h 3392905"/>
                <a:gd name="connsiteX1" fmla="*/ 0 w 3068053"/>
                <a:gd name="connsiteY1" fmla="*/ 745958 h 3392905"/>
                <a:gd name="connsiteX2" fmla="*/ 3037973 w 3068053"/>
                <a:gd name="connsiteY2" fmla="*/ 0 h 3392905"/>
                <a:gd name="connsiteX3" fmla="*/ 3068053 w 3068053"/>
                <a:gd name="connsiteY3" fmla="*/ 2406316 h 3392905"/>
                <a:gd name="connsiteX4" fmla="*/ 1221206 w 3068053"/>
                <a:gd name="connsiteY4" fmla="*/ 3392905 h 3392905"/>
                <a:gd name="connsiteX0" fmla="*/ 0 w 1846847"/>
                <a:gd name="connsiteY0" fmla="*/ 3392905 h 3392905"/>
                <a:gd name="connsiteX1" fmla="*/ 6015 w 1846847"/>
                <a:gd name="connsiteY1" fmla="*/ 1130969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15649 w 1840832"/>
                <a:gd name="connsiteY0" fmla="*/ 3459650 h 3459650"/>
                <a:gd name="connsiteX1" fmla="*/ 0 w 1840832"/>
                <a:gd name="connsiteY1" fmla="*/ 1082843 h 3459650"/>
                <a:gd name="connsiteX2" fmla="*/ 1810752 w 1840832"/>
                <a:gd name="connsiteY2" fmla="*/ 0 h 3459650"/>
                <a:gd name="connsiteX3" fmla="*/ 1840832 w 1840832"/>
                <a:gd name="connsiteY3" fmla="*/ 2406316 h 3459650"/>
                <a:gd name="connsiteX4" fmla="*/ 15649 w 1840832"/>
                <a:gd name="connsiteY4" fmla="*/ 3459650 h 3459650"/>
                <a:gd name="connsiteX0" fmla="*/ 2749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27494 w 1840832"/>
                <a:gd name="connsiteY4" fmla="*/ 3437401 h 3437401"/>
                <a:gd name="connsiteX0" fmla="*/ 380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3804 w 1840832"/>
                <a:gd name="connsiteY4" fmla="*/ 3437401 h 3437401"/>
                <a:gd name="connsiteX0" fmla="*/ 3804 w 1840832"/>
                <a:gd name="connsiteY0" fmla="*/ 3470774 h 3470774"/>
                <a:gd name="connsiteX1" fmla="*/ 0 w 1840832"/>
                <a:gd name="connsiteY1" fmla="*/ 1116216 h 3470774"/>
                <a:gd name="connsiteX2" fmla="*/ 1810752 w 1840832"/>
                <a:gd name="connsiteY2" fmla="*/ 0 h 3470774"/>
                <a:gd name="connsiteX3" fmla="*/ 1840832 w 1840832"/>
                <a:gd name="connsiteY3" fmla="*/ 2439689 h 3470774"/>
                <a:gd name="connsiteX4" fmla="*/ 3804 w 1840832"/>
                <a:gd name="connsiteY4" fmla="*/ 3470774 h 3470774"/>
                <a:gd name="connsiteX0" fmla="*/ 0 w 1837028"/>
                <a:gd name="connsiteY0" fmla="*/ 3470774 h 3470774"/>
                <a:gd name="connsiteX1" fmla="*/ 8040 w 1837028"/>
                <a:gd name="connsiteY1" fmla="*/ 1082843 h 3470774"/>
                <a:gd name="connsiteX2" fmla="*/ 1806948 w 1837028"/>
                <a:gd name="connsiteY2" fmla="*/ 0 h 3470774"/>
                <a:gd name="connsiteX3" fmla="*/ 1837028 w 1837028"/>
                <a:gd name="connsiteY3" fmla="*/ 2439689 h 3470774"/>
                <a:gd name="connsiteX4" fmla="*/ 0 w 1837028"/>
                <a:gd name="connsiteY4" fmla="*/ 3470774 h 3470774"/>
                <a:gd name="connsiteX0" fmla="*/ 0 w 1866172"/>
                <a:gd name="connsiteY0" fmla="*/ 3404028 h 3404028"/>
                <a:gd name="connsiteX1" fmla="*/ 8040 w 1866172"/>
                <a:gd name="connsiteY1" fmla="*/ 1016097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84067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60719 w 1866172"/>
                <a:gd name="connsiteY3" fmla="*/ 2384067 h 3404028"/>
                <a:gd name="connsiteX4" fmla="*/ 0 w 1866172"/>
                <a:gd name="connsiteY4" fmla="*/ 3404028 h 3404028"/>
                <a:gd name="connsiteX0" fmla="*/ 0 w 1866172"/>
                <a:gd name="connsiteY0" fmla="*/ 3404028 h 3404028"/>
                <a:gd name="connsiteX1" fmla="*/ 8040 w 1866172"/>
                <a:gd name="connsiteY1" fmla="*/ 993848 h 3404028"/>
                <a:gd name="connsiteX2" fmla="*/ 1866172 w 1866172"/>
                <a:gd name="connsiteY2" fmla="*/ 0 h 3404028"/>
                <a:gd name="connsiteX3" fmla="*/ 1860719 w 1866172"/>
                <a:gd name="connsiteY3" fmla="*/ 2384067 h 3404028"/>
                <a:gd name="connsiteX4" fmla="*/ 0 w 1866172"/>
                <a:gd name="connsiteY4" fmla="*/ 3404028 h 3404028"/>
                <a:gd name="connsiteX0" fmla="*/ 15650 w 1881822"/>
                <a:gd name="connsiteY0" fmla="*/ 3404028 h 3404028"/>
                <a:gd name="connsiteX1" fmla="*/ 0 w 1881822"/>
                <a:gd name="connsiteY1" fmla="*/ 1004973 h 3404028"/>
                <a:gd name="connsiteX2" fmla="*/ 1881822 w 1881822"/>
                <a:gd name="connsiteY2" fmla="*/ 0 h 3404028"/>
                <a:gd name="connsiteX3" fmla="*/ 1876369 w 1881822"/>
                <a:gd name="connsiteY3" fmla="*/ 2384067 h 3404028"/>
                <a:gd name="connsiteX4" fmla="*/ 15650 w 1881822"/>
                <a:gd name="connsiteY4" fmla="*/ 3404028 h 3404028"/>
                <a:gd name="connsiteX0" fmla="*/ 15650 w 1888435"/>
                <a:gd name="connsiteY0" fmla="*/ 3404028 h 3404028"/>
                <a:gd name="connsiteX1" fmla="*/ 0 w 1888435"/>
                <a:gd name="connsiteY1" fmla="*/ 1004973 h 3404028"/>
                <a:gd name="connsiteX2" fmla="*/ 1881822 w 1888435"/>
                <a:gd name="connsiteY2" fmla="*/ 0 h 3404028"/>
                <a:gd name="connsiteX3" fmla="*/ 1888214 w 1888435"/>
                <a:gd name="connsiteY3" fmla="*/ 2384067 h 3404028"/>
                <a:gd name="connsiteX4" fmla="*/ 15650 w 1888435"/>
                <a:gd name="connsiteY4" fmla="*/ 3404028 h 3404028"/>
                <a:gd name="connsiteX0" fmla="*/ 3806 w 1876591"/>
                <a:gd name="connsiteY0" fmla="*/ 3404028 h 3404028"/>
                <a:gd name="connsiteX1" fmla="*/ 0 w 1876591"/>
                <a:gd name="connsiteY1" fmla="*/ 1004973 h 3404028"/>
                <a:gd name="connsiteX2" fmla="*/ 1869978 w 1876591"/>
                <a:gd name="connsiteY2" fmla="*/ 0 h 3404028"/>
                <a:gd name="connsiteX3" fmla="*/ 1876370 w 1876591"/>
                <a:gd name="connsiteY3" fmla="*/ 2384067 h 3404028"/>
                <a:gd name="connsiteX4" fmla="*/ 3806 w 1876591"/>
                <a:gd name="connsiteY4" fmla="*/ 3404028 h 3404028"/>
                <a:gd name="connsiteX0" fmla="*/ 0 w 1872785"/>
                <a:gd name="connsiteY0" fmla="*/ 3404028 h 3404028"/>
                <a:gd name="connsiteX1" fmla="*/ 8039 w 1872785"/>
                <a:gd name="connsiteY1" fmla="*/ 1004973 h 3404028"/>
                <a:gd name="connsiteX2" fmla="*/ 1866172 w 1872785"/>
                <a:gd name="connsiteY2" fmla="*/ 0 h 3404028"/>
                <a:gd name="connsiteX3" fmla="*/ 1872564 w 1872785"/>
                <a:gd name="connsiteY3" fmla="*/ 2384067 h 3404028"/>
                <a:gd name="connsiteX4" fmla="*/ 0 w 1872785"/>
                <a:gd name="connsiteY4" fmla="*/ 3404028 h 3404028"/>
                <a:gd name="connsiteX0" fmla="*/ 0 w 1872947"/>
                <a:gd name="connsiteY0" fmla="*/ 3404028 h 3404028"/>
                <a:gd name="connsiteX1" fmla="*/ 8039 w 1872947"/>
                <a:gd name="connsiteY1" fmla="*/ 1004973 h 3404028"/>
                <a:gd name="connsiteX2" fmla="*/ 1870860 w 1872947"/>
                <a:gd name="connsiteY2" fmla="*/ 0 h 3404028"/>
                <a:gd name="connsiteX3" fmla="*/ 1872564 w 1872947"/>
                <a:gd name="connsiteY3" fmla="*/ 2384067 h 3404028"/>
                <a:gd name="connsiteX4" fmla="*/ 0 w 1872947"/>
                <a:gd name="connsiteY4" fmla="*/ 3404028 h 3404028"/>
                <a:gd name="connsiteX0" fmla="*/ 1338 w 1874285"/>
                <a:gd name="connsiteY0" fmla="*/ 3404028 h 3404028"/>
                <a:gd name="connsiteX1" fmla="*/ 0 w 1874285"/>
                <a:gd name="connsiteY1" fmla="*/ 1004973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83662"/>
                <a:gd name="connsiteY0" fmla="*/ 3404028 h 3404028"/>
                <a:gd name="connsiteX1" fmla="*/ 0 w 1883662"/>
                <a:gd name="connsiteY1" fmla="*/ 1009377 h 3404028"/>
                <a:gd name="connsiteX2" fmla="*/ 1881575 w 1883662"/>
                <a:gd name="connsiteY2" fmla="*/ 0 h 3404028"/>
                <a:gd name="connsiteX3" fmla="*/ 1883279 w 1883662"/>
                <a:gd name="connsiteY3" fmla="*/ 2384067 h 3404028"/>
                <a:gd name="connsiteX4" fmla="*/ 10715 w 1883662"/>
                <a:gd name="connsiteY4" fmla="*/ 3404028 h 3404028"/>
                <a:gd name="connsiteX0" fmla="*/ 1338 w 1874285"/>
                <a:gd name="connsiteY0" fmla="*/ 3404028 h 3404028"/>
                <a:gd name="connsiteX1" fmla="*/ 0 w 1874285"/>
                <a:gd name="connsiteY1" fmla="*/ 1009377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74285"/>
                <a:gd name="connsiteY0" fmla="*/ 3399625 h 3399625"/>
                <a:gd name="connsiteX1" fmla="*/ 0 w 1874285"/>
                <a:gd name="connsiteY1" fmla="*/ 1009377 h 3399625"/>
                <a:gd name="connsiteX2" fmla="*/ 1872198 w 1874285"/>
                <a:gd name="connsiteY2" fmla="*/ 0 h 3399625"/>
                <a:gd name="connsiteX3" fmla="*/ 1873902 w 1874285"/>
                <a:gd name="connsiteY3" fmla="*/ 2384067 h 3399625"/>
                <a:gd name="connsiteX4" fmla="*/ 10715 w 1874285"/>
                <a:gd name="connsiteY4" fmla="*/ 3399625 h 3399625"/>
                <a:gd name="connsiteX0" fmla="*/ 1338 w 1874285"/>
                <a:gd name="connsiteY0" fmla="*/ 3404029 h 3404029"/>
                <a:gd name="connsiteX1" fmla="*/ 0 w 1874285"/>
                <a:gd name="connsiteY1" fmla="*/ 1009377 h 3404029"/>
                <a:gd name="connsiteX2" fmla="*/ 1872198 w 1874285"/>
                <a:gd name="connsiteY2" fmla="*/ 0 h 3404029"/>
                <a:gd name="connsiteX3" fmla="*/ 1873902 w 1874285"/>
                <a:gd name="connsiteY3" fmla="*/ 2384067 h 3404029"/>
                <a:gd name="connsiteX4" fmla="*/ 1338 w 1874285"/>
                <a:gd name="connsiteY4" fmla="*/ 3404029 h 3404029"/>
                <a:gd name="connsiteX0" fmla="*/ 1338 w 1875229"/>
                <a:gd name="connsiteY0" fmla="*/ 3404029 h 3404029"/>
                <a:gd name="connsiteX1" fmla="*/ 0 w 1875229"/>
                <a:gd name="connsiteY1" fmla="*/ 1009377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229" h="3404029">
                  <a:moveTo>
                    <a:pt x="1338" y="3404029"/>
                  </a:moveTo>
                  <a:cubicBezTo>
                    <a:pt x="3343" y="2634008"/>
                    <a:pt x="6996" y="1722465"/>
                    <a:pt x="0" y="1006530"/>
                  </a:cubicBezTo>
                  <a:lnTo>
                    <a:pt x="1875229" y="0"/>
                  </a:lnTo>
                  <a:cubicBezTo>
                    <a:pt x="1873411" y="794689"/>
                    <a:pt x="1875720" y="1589378"/>
                    <a:pt x="1873902" y="2384067"/>
                  </a:cubicBezTo>
                  <a:lnTo>
                    <a:pt x="1338" y="3404029"/>
                  </a:lnTo>
                  <a:close/>
                </a:path>
              </a:pathLst>
            </a:custGeom>
            <a:solidFill>
              <a:srgbClr val="0073E6"/>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2" name="AutoShape 4">
              <a:extLst>
                <a:ext uri="{FF2B5EF4-FFF2-40B4-BE49-F238E27FC236}">
                  <a16:creationId xmlns:a16="http://schemas.microsoft.com/office/drawing/2014/main" id="{FB28ADA9-CB39-7DD4-82D2-A4F21493FB75}"/>
                </a:ext>
              </a:extLst>
            </p:cNvPr>
            <p:cNvSpPr>
              <a:spLocks noChangeAspect="1" noChangeArrowheads="1"/>
            </p:cNvSpPr>
            <p:nvPr/>
          </p:nvSpPr>
          <p:spPr bwMode="auto">
            <a:xfrm flipH="1">
              <a:off x="5554716" y="4114800"/>
              <a:ext cx="4737176" cy="2743200"/>
            </a:xfrm>
            <a:prstGeom prst="rtTriangle">
              <a:avLst/>
            </a:prstGeom>
            <a:solidFill>
              <a:srgbClr val="5C5F66"/>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dirty="0">
                <a:solidFill>
                  <a:srgbClr val="000000"/>
                </a:solidFill>
                <a:ea typeface="MS PGothic" pitchFamily="34" charset="-128"/>
              </a:endParaRPr>
            </a:p>
          </p:txBody>
        </p:sp>
        <p:pic>
          <p:nvPicPr>
            <p:cNvPr id="13" name="Picture 12">
              <a:extLst>
                <a:ext uri="{FF2B5EF4-FFF2-40B4-BE49-F238E27FC236}">
                  <a16:creationId xmlns:a16="http://schemas.microsoft.com/office/drawing/2014/main" id="{90A808DF-682E-02B4-66DF-8014F46FA3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9444"/>
            <a:stretch/>
          </p:blipFill>
          <p:spPr>
            <a:xfrm>
              <a:off x="10291893" y="5303387"/>
              <a:ext cx="1896933" cy="1554615"/>
            </a:xfrm>
            <a:prstGeom prst="rect">
              <a:avLst/>
            </a:prstGeom>
          </p:spPr>
        </p:pic>
      </p:grpSp>
    </p:spTree>
    <p:extLst>
      <p:ext uri="{BB962C8B-B14F-4D97-AF65-F5344CB8AC3E}">
        <p14:creationId xmlns:p14="http://schemas.microsoft.com/office/powerpoint/2010/main" val="1763544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ivid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B1A8F-1784-4881-B45F-FC94A08523B0}"/>
              </a:ext>
            </a:extLst>
          </p:cNvPr>
          <p:cNvSpPr>
            <a:spLocks noGrp="1"/>
          </p:cNvSpPr>
          <p:nvPr>
            <p:ph type="title" hasCustomPrompt="1"/>
          </p:nvPr>
        </p:nvSpPr>
        <p:spPr>
          <a:xfrm>
            <a:off x="603346" y="1344168"/>
            <a:ext cx="8721104" cy="923544"/>
          </a:xfrm>
        </p:spPr>
        <p:txBody>
          <a:bodyPr/>
          <a:lstStyle>
            <a:lvl1pPr>
              <a:defRPr/>
            </a:lvl1pPr>
          </a:lstStyle>
          <a:p>
            <a:r>
              <a:rPr lang="en-US" dirty="0"/>
              <a:t>Click to enter divider slide title</a:t>
            </a:r>
          </a:p>
        </p:txBody>
      </p:sp>
      <p:sp>
        <p:nvSpPr>
          <p:cNvPr id="4" name="Rectangle 3">
            <a:extLst>
              <a:ext uri="{FF2B5EF4-FFF2-40B4-BE49-F238E27FC236}">
                <a16:creationId xmlns:a16="http://schemas.microsoft.com/office/drawing/2014/main" id="{C502D2C2-B670-4548-98A6-464D571842BA}"/>
              </a:ext>
            </a:extLst>
          </p:cNvPr>
          <p:cNvSpPr/>
          <p:nvPr userDrawn="1"/>
        </p:nvSpPr>
        <p:spPr>
          <a:xfrm>
            <a:off x="10487921" y="0"/>
            <a:ext cx="1697730" cy="6858000"/>
          </a:xfrm>
          <a:prstGeom prst="rect">
            <a:avLst/>
          </a:prstGeom>
          <a:solidFill>
            <a:srgbClr val="0073E6"/>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chemeClr val="tx2"/>
              </a:solidFill>
              <a:effectLst/>
              <a:uLnTx/>
              <a:uFillTx/>
              <a:latin typeface="Arial" panose="020B0604020202020204"/>
              <a:ea typeface="+mn-ea"/>
              <a:cs typeface="Arial" charset="0"/>
            </a:endParaRPr>
          </a:p>
        </p:txBody>
      </p:sp>
      <p:sp>
        <p:nvSpPr>
          <p:cNvPr id="5" name="Rectangle 4">
            <a:extLst>
              <a:ext uri="{FF2B5EF4-FFF2-40B4-BE49-F238E27FC236}">
                <a16:creationId xmlns:a16="http://schemas.microsoft.com/office/drawing/2014/main" id="{04E0AEBD-6812-4AA1-AFCB-BB7CF467D339}"/>
              </a:ext>
            </a:extLst>
          </p:cNvPr>
          <p:cNvSpPr/>
          <p:nvPr userDrawn="1"/>
        </p:nvSpPr>
        <p:spPr>
          <a:xfrm>
            <a:off x="10487921" y="0"/>
            <a:ext cx="1697730" cy="344994"/>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6" name="AutoShape 4">
            <a:extLst>
              <a:ext uri="{FF2B5EF4-FFF2-40B4-BE49-F238E27FC236}">
                <a16:creationId xmlns:a16="http://schemas.microsoft.com/office/drawing/2014/main" id="{A506B7F3-32B6-4800-9FAF-E17558EDB792}"/>
              </a:ext>
            </a:extLst>
          </p:cNvPr>
          <p:cNvSpPr>
            <a:spLocks noChangeAspect="1" noChangeArrowheads="1"/>
          </p:cNvSpPr>
          <p:nvPr userDrawn="1"/>
        </p:nvSpPr>
        <p:spPr bwMode="auto">
          <a:xfrm flipV="1">
            <a:off x="10486662" y="344994"/>
            <a:ext cx="1713036" cy="992242"/>
          </a:xfrm>
          <a:prstGeom prst="rtTriangle">
            <a:avLst/>
          </a:prstGeom>
          <a:solidFill>
            <a:srgbClr val="FFFFFF"/>
          </a:soli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7" name="Date Placeholder 3">
            <a:extLst>
              <a:ext uri="{FF2B5EF4-FFF2-40B4-BE49-F238E27FC236}">
                <a16:creationId xmlns:a16="http://schemas.microsoft.com/office/drawing/2014/main" id="{802C695D-D94C-4079-8824-3C6A27EB2D34}"/>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dirty="0">
                <a:solidFill>
                  <a:schemeClr val="accent5"/>
                </a:solidFill>
              </a:rPr>
              <a:t>ZEBRA TECHNOLOGIES</a:t>
            </a:r>
          </a:p>
        </p:txBody>
      </p:sp>
    </p:spTree>
    <p:extLst>
      <p:ext uri="{BB962C8B-B14F-4D97-AF65-F5344CB8AC3E}">
        <p14:creationId xmlns:p14="http://schemas.microsoft.com/office/powerpoint/2010/main" val="1000659956"/>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C42477-0BE7-3741-8091-F8850CC556B4}"/>
              </a:ext>
            </a:extLst>
          </p:cNvPr>
          <p:cNvSpPr>
            <a:spLocks noGrp="1"/>
          </p:cNvSpPr>
          <p:nvPr>
            <p:ph type="pic" sz="quarter" idx="12"/>
          </p:nvPr>
        </p:nvSpPr>
        <p:spPr>
          <a:xfrm>
            <a:off x="0" y="0"/>
            <a:ext cx="12188825" cy="7010400"/>
          </a:xfrm>
          <a:solidFill>
            <a:srgbClr val="ECEEF2"/>
          </a:solidFill>
        </p:spPr>
        <p:txBody>
          <a:bodyPr tIns="182880"/>
          <a:lstStyle>
            <a:lvl1pPr algn="ctr">
              <a:buNone/>
              <a:defRPr/>
            </a:lvl1pPr>
          </a:lstStyle>
          <a:p>
            <a:endParaRPr lang="en-US"/>
          </a:p>
        </p:txBody>
      </p:sp>
      <p:sp>
        <p:nvSpPr>
          <p:cNvPr id="4" name="AutoShape 4">
            <a:extLst>
              <a:ext uri="{FF2B5EF4-FFF2-40B4-BE49-F238E27FC236}">
                <a16:creationId xmlns:a16="http://schemas.microsoft.com/office/drawing/2014/main" id="{3FDD907D-6A6A-4D43-94BA-581EB658903A}"/>
              </a:ext>
            </a:extLst>
          </p:cNvPr>
          <p:cNvSpPr>
            <a:spLocks noChangeAspect="1" noChangeArrowheads="1"/>
          </p:cNvSpPr>
          <p:nvPr userDrawn="1"/>
        </p:nvSpPr>
        <p:spPr bwMode="auto">
          <a:xfrm>
            <a:off x="0" y="778197"/>
            <a:ext cx="10759381" cy="6232156"/>
          </a:xfrm>
          <a:prstGeom prst="rtTriangle">
            <a:avLst/>
          </a:prstGeom>
          <a:solidFill>
            <a:schemeClr val="tx1"/>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5" name="AutoShape 4">
            <a:extLst>
              <a:ext uri="{FF2B5EF4-FFF2-40B4-BE49-F238E27FC236}">
                <a16:creationId xmlns:a16="http://schemas.microsoft.com/office/drawing/2014/main" id="{07580BF0-327F-034F-B704-247FC3617C75}"/>
              </a:ext>
            </a:extLst>
          </p:cNvPr>
          <p:cNvSpPr>
            <a:spLocks noChangeAspect="1" noChangeArrowheads="1"/>
          </p:cNvSpPr>
          <p:nvPr userDrawn="1"/>
        </p:nvSpPr>
        <p:spPr bwMode="auto">
          <a:xfrm flipH="1">
            <a:off x="6323653" y="3613069"/>
            <a:ext cx="5865172" cy="3397284"/>
          </a:xfrm>
          <a:prstGeom prst="rtTriangle">
            <a:avLst/>
          </a:prstGeom>
          <a:solidFill>
            <a:srgbClr val="0073E6"/>
          </a:soli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pic>
        <p:nvPicPr>
          <p:cNvPr id="6" name="Graphic 5">
            <a:extLst>
              <a:ext uri="{FF2B5EF4-FFF2-40B4-BE49-F238E27FC236}">
                <a16:creationId xmlns:a16="http://schemas.microsoft.com/office/drawing/2014/main" id="{D6CA8BF6-1A85-7F4C-B9E4-8E16BB656C8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66350" y="3140946"/>
            <a:ext cx="537804" cy="859820"/>
          </a:xfrm>
          <a:prstGeom prst="rect">
            <a:avLst/>
          </a:prstGeom>
        </p:spPr>
      </p:pic>
      <p:sp>
        <p:nvSpPr>
          <p:cNvPr id="8" name="Text Placeholder 7">
            <a:extLst>
              <a:ext uri="{FF2B5EF4-FFF2-40B4-BE49-F238E27FC236}">
                <a16:creationId xmlns:a16="http://schemas.microsoft.com/office/drawing/2014/main" id="{97000304-C2FA-C24C-9730-DF56FBCDB0A7}"/>
              </a:ext>
            </a:extLst>
          </p:cNvPr>
          <p:cNvSpPr>
            <a:spLocks noGrp="1"/>
          </p:cNvSpPr>
          <p:nvPr>
            <p:ph type="body" sz="quarter" idx="11"/>
          </p:nvPr>
        </p:nvSpPr>
        <p:spPr>
          <a:xfrm>
            <a:off x="466725" y="4932025"/>
            <a:ext cx="5627687" cy="1619250"/>
          </a:xfrm>
        </p:spPr>
        <p:txBody>
          <a:bodyPr/>
          <a:lstStyle>
            <a:lvl1pPr>
              <a:buNone/>
              <a:defRPr sz="2800" b="1">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59381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BLANK-White">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10" name="AutoShape 4">
            <a:extLst>
              <a:ext uri="{FF2B5EF4-FFF2-40B4-BE49-F238E27FC236}">
                <a16:creationId xmlns:a16="http://schemas.microsoft.com/office/drawing/2014/main" id="{1078268F-3431-51A6-D2FD-7039A7211A8C}"/>
              </a:ext>
            </a:extLst>
          </p:cNvPr>
          <p:cNvSpPr>
            <a:spLocks noChangeAspect="1" noChangeArrowheads="1"/>
          </p:cNvSpPr>
          <p:nvPr userDrawn="1"/>
        </p:nvSpPr>
        <p:spPr bwMode="auto">
          <a:xfrm>
            <a:off x="-3442" y="1972962"/>
            <a:ext cx="8441476" cy="4894181"/>
          </a:xfrm>
          <a:custGeom>
            <a:avLst/>
            <a:gdLst>
              <a:gd name="connsiteX0" fmla="*/ 0 w 10759381"/>
              <a:gd name="connsiteY0" fmla="*/ 6232156 h 6232156"/>
              <a:gd name="connsiteX1" fmla="*/ 0 w 10759381"/>
              <a:gd name="connsiteY1" fmla="*/ 0 h 6232156"/>
              <a:gd name="connsiteX2" fmla="*/ 10759381 w 10759381"/>
              <a:gd name="connsiteY2" fmla="*/ 6232156 h 6232156"/>
              <a:gd name="connsiteX3" fmla="*/ 0 w 10759381"/>
              <a:gd name="connsiteY3" fmla="*/ 6232156 h 6232156"/>
              <a:gd name="connsiteX0" fmla="*/ 0 w 8802991"/>
              <a:gd name="connsiteY0" fmla="*/ 6232156 h 6232156"/>
              <a:gd name="connsiteX1" fmla="*/ 0 w 8802991"/>
              <a:gd name="connsiteY1" fmla="*/ 0 h 6232156"/>
              <a:gd name="connsiteX2" fmla="*/ 8802991 w 8802991"/>
              <a:gd name="connsiteY2" fmla="*/ 5105105 h 6232156"/>
              <a:gd name="connsiteX3" fmla="*/ 0 w 8802991"/>
              <a:gd name="connsiteY3" fmla="*/ 6232156 h 6232156"/>
              <a:gd name="connsiteX0" fmla="*/ 0 w 8834889"/>
              <a:gd name="connsiteY0" fmla="*/ 5115737 h 5115737"/>
              <a:gd name="connsiteX1" fmla="*/ 31898 w 8834889"/>
              <a:gd name="connsiteY1" fmla="*/ 0 h 5115737"/>
              <a:gd name="connsiteX2" fmla="*/ 8834889 w 8834889"/>
              <a:gd name="connsiteY2" fmla="*/ 5105105 h 5115737"/>
              <a:gd name="connsiteX3" fmla="*/ 0 w 8834889"/>
              <a:gd name="connsiteY3" fmla="*/ 5115737 h 5115737"/>
              <a:gd name="connsiteX0" fmla="*/ 0 w 8834889"/>
              <a:gd name="connsiteY0" fmla="*/ 5115737 h 5115737"/>
              <a:gd name="connsiteX1" fmla="*/ 22272 w 8834889"/>
              <a:gd name="connsiteY1" fmla="*/ 0 h 5115737"/>
              <a:gd name="connsiteX2" fmla="*/ 8834889 w 8834889"/>
              <a:gd name="connsiteY2" fmla="*/ 5105105 h 5115737"/>
              <a:gd name="connsiteX3" fmla="*/ 0 w 8834889"/>
              <a:gd name="connsiteY3" fmla="*/ 5115737 h 5115737"/>
              <a:gd name="connsiteX0" fmla="*/ 3604 w 8838493"/>
              <a:gd name="connsiteY0" fmla="*/ 5124362 h 5124362"/>
              <a:gd name="connsiteX1" fmla="*/ 0 w 8838493"/>
              <a:gd name="connsiteY1" fmla="*/ 0 h 5124362"/>
              <a:gd name="connsiteX2" fmla="*/ 8838493 w 8838493"/>
              <a:gd name="connsiteY2" fmla="*/ 5113730 h 5124362"/>
              <a:gd name="connsiteX3" fmla="*/ 3604 w 8838493"/>
              <a:gd name="connsiteY3" fmla="*/ 5124362 h 5124362"/>
            </a:gdLst>
            <a:ahLst/>
            <a:cxnLst>
              <a:cxn ang="0">
                <a:pos x="connsiteX0" y="connsiteY0"/>
              </a:cxn>
              <a:cxn ang="0">
                <a:pos x="connsiteX1" y="connsiteY1"/>
              </a:cxn>
              <a:cxn ang="0">
                <a:pos x="connsiteX2" y="connsiteY2"/>
              </a:cxn>
              <a:cxn ang="0">
                <a:pos x="connsiteX3" y="connsiteY3"/>
              </a:cxn>
            </a:cxnLst>
            <a:rect l="l" t="t" r="r" b="b"/>
            <a:pathLst>
              <a:path w="8838493" h="5124362">
                <a:moveTo>
                  <a:pt x="3604" y="5124362"/>
                </a:moveTo>
                <a:cubicBezTo>
                  <a:pt x="2403" y="3416241"/>
                  <a:pt x="1201" y="1708121"/>
                  <a:pt x="0" y="0"/>
                </a:cubicBezTo>
                <a:lnTo>
                  <a:pt x="8838493" y="5113730"/>
                </a:lnTo>
                <a:lnTo>
                  <a:pt x="3604" y="5124362"/>
                </a:lnTo>
                <a:close/>
              </a:path>
            </a:pathLst>
          </a:custGeom>
          <a:solidFill>
            <a:schemeClr val="tx1"/>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1" name="AutoShape 4">
            <a:extLst>
              <a:ext uri="{FF2B5EF4-FFF2-40B4-BE49-F238E27FC236}">
                <a16:creationId xmlns:a16="http://schemas.microsoft.com/office/drawing/2014/main" id="{3834A508-446C-ACAB-32F7-AAF53B656562}"/>
              </a:ext>
            </a:extLst>
          </p:cNvPr>
          <p:cNvSpPr>
            <a:spLocks noChangeAspect="1" noChangeArrowheads="1"/>
          </p:cNvSpPr>
          <p:nvPr userDrawn="1"/>
        </p:nvSpPr>
        <p:spPr bwMode="auto">
          <a:xfrm flipH="1">
            <a:off x="6400800" y="3514546"/>
            <a:ext cx="5788024" cy="3352598"/>
          </a:xfrm>
          <a:prstGeom prst="rtTriangle">
            <a:avLst/>
          </a:prstGeom>
          <a:solidFill>
            <a:srgbClr val="0073E6"/>
          </a:soli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025471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9_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1"/>
            <a:ext cx="11225908" cy="430887"/>
          </a:xfrm>
        </p:spPr>
        <p:txBody>
          <a:bodyPr/>
          <a:lstStyle>
            <a:lvl1pPr>
              <a:defRPr/>
            </a:lvl1pPr>
          </a:lstStyle>
          <a:p>
            <a:r>
              <a:rPr lang="en-US" dirty="0"/>
              <a:t>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8">
                <a:solidFill>
                  <a:schemeClr val="bg2"/>
                </a:solidFill>
              </a:defRPr>
            </a:lvl1pPr>
          </a:lstStyle>
          <a:p>
            <a:pPr lvl="0"/>
            <a:r>
              <a:rPr lang="en-US" dirty="0"/>
              <a:t>Subhead</a:t>
            </a: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hasCustomPrompt="1"/>
          </p:nvPr>
        </p:nvSpPr>
        <p:spPr>
          <a:xfrm>
            <a:off x="457200" y="2109025"/>
            <a:ext cx="1762831" cy="487313"/>
          </a:xfrm>
        </p:spPr>
        <p:txBody>
          <a:bodyPr/>
          <a:lstStyle>
            <a:lvl1pPr marL="14284" indent="-14284">
              <a:spcBef>
                <a:spcPts val="800"/>
              </a:spcBef>
              <a:spcAft>
                <a:spcPts val="200"/>
              </a:spcAft>
              <a:buNone/>
              <a:tabLst/>
              <a:defRPr sz="1600" b="1"/>
            </a:lvl1pPr>
            <a:lvl2pPr marL="14284" indent="0">
              <a:spcBef>
                <a:spcPts val="0"/>
              </a:spcBef>
              <a:spcAft>
                <a:spcPts val="1200"/>
              </a:spcAft>
              <a:buNone/>
              <a:tabLst/>
              <a:defRPr sz="1400">
                <a:latin typeface="Arial" panose="020B0604020202020204" pitchFamily="34" charset="0"/>
              </a:defRPr>
            </a:lvl2pPr>
          </a:lstStyle>
          <a:p>
            <a:pPr lvl="0"/>
            <a:r>
              <a:rPr lang="en-US" dirty="0"/>
              <a:t>Subhead</a:t>
            </a:r>
          </a:p>
          <a:p>
            <a:pPr lvl="1"/>
            <a:r>
              <a:rPr lang="en-US" dirty="0"/>
              <a:t>Text level</a:t>
            </a:r>
          </a:p>
        </p:txBody>
      </p:sp>
      <p:sp>
        <p:nvSpPr>
          <p:cNvPr id="18" name="Text Placeholder 4">
            <a:extLst>
              <a:ext uri="{FF2B5EF4-FFF2-40B4-BE49-F238E27FC236}">
                <a16:creationId xmlns:a16="http://schemas.microsoft.com/office/drawing/2014/main" id="{6C41CF8B-D082-E448-8494-1A819DA08BC1}"/>
              </a:ext>
            </a:extLst>
          </p:cNvPr>
          <p:cNvSpPr>
            <a:spLocks noGrp="1"/>
          </p:cNvSpPr>
          <p:nvPr>
            <p:ph type="body" sz="quarter" idx="12" hasCustomPrompt="1"/>
          </p:nvPr>
        </p:nvSpPr>
        <p:spPr>
          <a:xfrm>
            <a:off x="2842577" y="2109025"/>
            <a:ext cx="1762831" cy="487313"/>
          </a:xfrm>
        </p:spPr>
        <p:txBody>
          <a:bodyPr/>
          <a:lstStyle>
            <a:lvl1pPr marL="14284" indent="-14284">
              <a:spcBef>
                <a:spcPts val="800"/>
              </a:spcBef>
              <a:spcAft>
                <a:spcPts val="200"/>
              </a:spcAft>
              <a:buNone/>
              <a:tabLst/>
              <a:defRPr sz="1600" b="1"/>
            </a:lvl1pPr>
            <a:lvl2pPr marL="14284" indent="0">
              <a:spcBef>
                <a:spcPts val="0"/>
              </a:spcBef>
              <a:spcAft>
                <a:spcPts val="1200"/>
              </a:spcAft>
              <a:buNone/>
              <a:tabLst/>
              <a:defRPr sz="1400">
                <a:latin typeface="Arial" panose="020B0604020202020204" pitchFamily="34" charset="0"/>
              </a:defRPr>
            </a:lvl2pPr>
          </a:lstStyle>
          <a:p>
            <a:pPr lvl="0"/>
            <a:r>
              <a:rPr lang="en-US" dirty="0"/>
              <a:t>Subhead</a:t>
            </a:r>
          </a:p>
          <a:p>
            <a:pPr lvl="1"/>
            <a:r>
              <a:rPr lang="en-US" dirty="0"/>
              <a:t>Text level</a:t>
            </a:r>
          </a:p>
        </p:txBody>
      </p:sp>
      <p:sp>
        <p:nvSpPr>
          <p:cNvPr id="19" name="Text Placeholder 4">
            <a:extLst>
              <a:ext uri="{FF2B5EF4-FFF2-40B4-BE49-F238E27FC236}">
                <a16:creationId xmlns:a16="http://schemas.microsoft.com/office/drawing/2014/main" id="{36ADC1FC-8100-4C4C-A2E3-3C979271F133}"/>
              </a:ext>
            </a:extLst>
          </p:cNvPr>
          <p:cNvSpPr>
            <a:spLocks noGrp="1"/>
          </p:cNvSpPr>
          <p:nvPr>
            <p:ph type="body" sz="quarter" idx="13" hasCustomPrompt="1"/>
          </p:nvPr>
        </p:nvSpPr>
        <p:spPr>
          <a:xfrm>
            <a:off x="5227955" y="2109025"/>
            <a:ext cx="1762831" cy="487313"/>
          </a:xfrm>
          <a:solidFill>
            <a:schemeClr val="bg1"/>
          </a:solidFill>
        </p:spPr>
        <p:txBody>
          <a:bodyPr/>
          <a:lstStyle>
            <a:lvl1pPr marL="14284" indent="-14284">
              <a:spcBef>
                <a:spcPts val="800"/>
              </a:spcBef>
              <a:spcAft>
                <a:spcPts val="200"/>
              </a:spcAft>
              <a:buNone/>
              <a:tabLst/>
              <a:defRPr sz="1600" b="1"/>
            </a:lvl1pPr>
            <a:lvl2pPr marL="14284" indent="0">
              <a:spcBef>
                <a:spcPts val="0"/>
              </a:spcBef>
              <a:spcAft>
                <a:spcPts val="1200"/>
              </a:spcAft>
              <a:buNone/>
              <a:tabLst/>
              <a:defRPr sz="1400">
                <a:latin typeface="Arial" panose="020B0604020202020204" pitchFamily="34" charset="0"/>
              </a:defRPr>
            </a:lvl2pPr>
          </a:lstStyle>
          <a:p>
            <a:pPr lvl="0"/>
            <a:r>
              <a:rPr lang="en-US" dirty="0"/>
              <a:t>Subhead</a:t>
            </a:r>
          </a:p>
          <a:p>
            <a:pPr lvl="1"/>
            <a:r>
              <a:rPr lang="en-US" dirty="0"/>
              <a:t>Text level</a:t>
            </a:r>
          </a:p>
        </p:txBody>
      </p:sp>
      <p:sp>
        <p:nvSpPr>
          <p:cNvPr id="20" name="Text Placeholder 4">
            <a:extLst>
              <a:ext uri="{FF2B5EF4-FFF2-40B4-BE49-F238E27FC236}">
                <a16:creationId xmlns:a16="http://schemas.microsoft.com/office/drawing/2014/main" id="{F2AD9FD1-C8A7-F541-9934-4D6E38E0CFAA}"/>
              </a:ext>
            </a:extLst>
          </p:cNvPr>
          <p:cNvSpPr>
            <a:spLocks noGrp="1"/>
          </p:cNvSpPr>
          <p:nvPr>
            <p:ph type="body" sz="quarter" idx="14" hasCustomPrompt="1"/>
          </p:nvPr>
        </p:nvSpPr>
        <p:spPr>
          <a:xfrm>
            <a:off x="7583418" y="2109025"/>
            <a:ext cx="1762831" cy="487313"/>
          </a:xfrm>
        </p:spPr>
        <p:txBody>
          <a:bodyPr/>
          <a:lstStyle>
            <a:lvl1pPr marL="14284" indent="-14284">
              <a:spcBef>
                <a:spcPts val="800"/>
              </a:spcBef>
              <a:spcAft>
                <a:spcPts val="200"/>
              </a:spcAft>
              <a:buNone/>
              <a:tabLst/>
              <a:defRPr sz="1600" b="1"/>
            </a:lvl1pPr>
            <a:lvl2pPr marL="14284" indent="0">
              <a:spcBef>
                <a:spcPts val="0"/>
              </a:spcBef>
              <a:spcAft>
                <a:spcPts val="1200"/>
              </a:spcAft>
              <a:buNone/>
              <a:tabLst/>
              <a:defRPr sz="1400">
                <a:latin typeface="Arial" panose="020B0604020202020204" pitchFamily="34" charset="0"/>
              </a:defRPr>
            </a:lvl2pPr>
          </a:lstStyle>
          <a:p>
            <a:pPr lvl="0"/>
            <a:r>
              <a:rPr lang="en-US" dirty="0"/>
              <a:t>Subhead</a:t>
            </a:r>
          </a:p>
          <a:p>
            <a:pPr lvl="1"/>
            <a:r>
              <a:rPr lang="en-US" dirty="0"/>
              <a:t>Text level</a:t>
            </a:r>
          </a:p>
        </p:txBody>
      </p:sp>
      <p:sp>
        <p:nvSpPr>
          <p:cNvPr id="21" name="Text Placeholder 4">
            <a:extLst>
              <a:ext uri="{FF2B5EF4-FFF2-40B4-BE49-F238E27FC236}">
                <a16:creationId xmlns:a16="http://schemas.microsoft.com/office/drawing/2014/main" id="{2D3461FA-FC27-DB42-A7C2-1CF2C75F6B52}"/>
              </a:ext>
            </a:extLst>
          </p:cNvPr>
          <p:cNvSpPr>
            <a:spLocks noGrp="1"/>
          </p:cNvSpPr>
          <p:nvPr>
            <p:ph type="body" sz="quarter" idx="15" hasCustomPrompt="1"/>
          </p:nvPr>
        </p:nvSpPr>
        <p:spPr>
          <a:xfrm>
            <a:off x="9968795" y="2109025"/>
            <a:ext cx="1762831" cy="487313"/>
          </a:xfrm>
        </p:spPr>
        <p:txBody>
          <a:bodyPr/>
          <a:lstStyle>
            <a:lvl1pPr marL="14284" indent="-14284">
              <a:spcBef>
                <a:spcPts val="800"/>
              </a:spcBef>
              <a:spcAft>
                <a:spcPts val="200"/>
              </a:spcAft>
              <a:buNone/>
              <a:tabLst/>
              <a:defRPr sz="1600" b="1"/>
            </a:lvl1pPr>
            <a:lvl2pPr marL="14284" indent="0">
              <a:spcBef>
                <a:spcPts val="0"/>
              </a:spcBef>
              <a:spcAft>
                <a:spcPts val="1200"/>
              </a:spcAft>
              <a:buNone/>
              <a:tabLst/>
              <a:defRPr sz="1400">
                <a:latin typeface="Arial" panose="020B0604020202020204" pitchFamily="34" charset="0"/>
              </a:defRPr>
            </a:lvl2pPr>
          </a:lstStyle>
          <a:p>
            <a:pPr lvl="0"/>
            <a:r>
              <a:rPr lang="en-US" dirty="0"/>
              <a:t>Subhead</a:t>
            </a:r>
          </a:p>
          <a:p>
            <a:pPr lvl="1"/>
            <a:r>
              <a:rPr lang="en-US" dirty="0"/>
              <a:t>Text level</a:t>
            </a:r>
          </a:p>
        </p:txBody>
      </p:sp>
      <p:sp>
        <p:nvSpPr>
          <p:cNvPr id="12" name="Date Placeholder 3">
            <a:extLst>
              <a:ext uri="{FF2B5EF4-FFF2-40B4-BE49-F238E27FC236}">
                <a16:creationId xmlns:a16="http://schemas.microsoft.com/office/drawing/2014/main" id="{42206BB8-2B2B-2B9C-21D2-C57361268200}"/>
              </a:ext>
            </a:extLst>
          </p:cNvPr>
          <p:cNvSpPr txBox="1">
            <a:spLocks/>
          </p:cNvSpPr>
          <p:nvPr userDrawn="1"/>
        </p:nvSpPr>
        <p:spPr>
          <a:xfrm>
            <a:off x="0" y="6401929"/>
            <a:ext cx="1580032" cy="457200"/>
          </a:xfrm>
          <a:prstGeom prst="rect">
            <a:avLst/>
          </a:prstGeom>
          <a:solidFill>
            <a:schemeClr val="bg1"/>
          </a:solidFill>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999999"/>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737311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C7B7-43B1-4111-854D-7C16712CECD9}"/>
              </a:ext>
            </a:extLst>
          </p:cNvPr>
          <p:cNvSpPr>
            <a:spLocks noGrp="1"/>
          </p:cNvSpPr>
          <p:nvPr>
            <p:ph type="title" hasCustomPrompt="1"/>
          </p:nvPr>
        </p:nvSpPr>
        <p:spPr/>
        <p:txBody>
          <a:bodyPr/>
          <a:lstStyle>
            <a:lvl1pPr>
              <a:defRPr/>
            </a:lvl1pPr>
          </a:lstStyle>
          <a:p>
            <a:r>
              <a:rPr lang="en-US" dirty="0"/>
              <a:t>Click to enter divider slide title</a:t>
            </a:r>
          </a:p>
        </p:txBody>
      </p:sp>
      <p:sp>
        <p:nvSpPr>
          <p:cNvPr id="6" name="Date Placeholder 3">
            <a:extLst>
              <a:ext uri="{FF2B5EF4-FFF2-40B4-BE49-F238E27FC236}">
                <a16:creationId xmlns:a16="http://schemas.microsoft.com/office/drawing/2014/main" id="{BD448DBE-7BD0-45C5-BE91-5CC69B728194}"/>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dirty="0">
                <a:solidFill>
                  <a:schemeClr val="accent5"/>
                </a:solidFill>
              </a:rPr>
              <a:t>ZEBRA TECHNOLOGIES</a:t>
            </a:r>
          </a:p>
        </p:txBody>
      </p:sp>
    </p:spTree>
    <p:extLst>
      <p:ext uri="{BB962C8B-B14F-4D97-AF65-F5344CB8AC3E}">
        <p14:creationId xmlns:p14="http://schemas.microsoft.com/office/powerpoint/2010/main" val="2351077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8E92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706E8-A757-4D7D-BA29-B00E4D670F94}"/>
              </a:ext>
            </a:extLst>
          </p:cNvPr>
          <p:cNvSpPr>
            <a:spLocks noGrp="1"/>
          </p:cNvSpPr>
          <p:nvPr>
            <p:ph type="title" hasCustomPrompt="1"/>
          </p:nvPr>
        </p:nvSpPr>
        <p:spPr/>
        <p:txBody>
          <a:bodyPr/>
          <a:lstStyle>
            <a:lvl1pPr>
              <a:defRPr>
                <a:solidFill>
                  <a:schemeClr val="bg1"/>
                </a:solidFill>
              </a:defRPr>
            </a:lvl1pPr>
          </a:lstStyle>
          <a:p>
            <a:r>
              <a:rPr lang="en-US" dirty="0"/>
              <a:t>Click to enter divider slide title</a:t>
            </a:r>
          </a:p>
        </p:txBody>
      </p:sp>
      <p:sp>
        <p:nvSpPr>
          <p:cNvPr id="6" name="Rectangle 5">
            <a:extLst>
              <a:ext uri="{FF2B5EF4-FFF2-40B4-BE49-F238E27FC236}">
                <a16:creationId xmlns:a16="http://schemas.microsoft.com/office/drawing/2014/main" id="{D59BC03B-4C9A-4C64-92B4-10A027EE2F2F}"/>
              </a:ext>
            </a:extLst>
          </p:cNvPr>
          <p:cNvSpPr/>
          <p:nvPr userDrawn="1"/>
        </p:nvSpPr>
        <p:spPr>
          <a:xfrm>
            <a:off x="9901443" y="893"/>
            <a:ext cx="2307103" cy="6856214"/>
          </a:xfrm>
          <a:prstGeom prst="rect">
            <a:avLst/>
          </a:prstGeom>
          <a:solidFill>
            <a:srgbClr val="0073E6"/>
          </a:solidFill>
          <a:ln w="25400" cap="flat" cmpd="sng" algn="ctr">
            <a:noFill/>
            <a:prstDash val="solid"/>
          </a:ln>
          <a:effectLst/>
        </p:spPr>
        <p:txBody>
          <a:bodyPr rtlCol="0" anchor="ctr"/>
          <a:lstStyle/>
          <a:p>
            <a:pPr marL="0" marR="0" lvl="0" indent="0" algn="ctr"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7" name="AutoShape 4">
            <a:extLst>
              <a:ext uri="{FF2B5EF4-FFF2-40B4-BE49-F238E27FC236}">
                <a16:creationId xmlns:a16="http://schemas.microsoft.com/office/drawing/2014/main" id="{9C5831F1-3A81-49F1-A28E-A83FC662F0CE}"/>
              </a:ext>
            </a:extLst>
          </p:cNvPr>
          <p:cNvSpPr>
            <a:spLocks noChangeAspect="1" noChangeArrowheads="1"/>
          </p:cNvSpPr>
          <p:nvPr userDrawn="1"/>
        </p:nvSpPr>
        <p:spPr bwMode="auto">
          <a:xfrm flipH="1" flipV="1">
            <a:off x="7594345" y="-1"/>
            <a:ext cx="2318970" cy="1343219"/>
          </a:xfrm>
          <a:prstGeom prst="rtTriangle">
            <a:avLst/>
          </a:prstGeom>
          <a:solidFill>
            <a:srgbClr val="FFFFFF"/>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8" name="AutoShape 4">
            <a:extLst>
              <a:ext uri="{FF2B5EF4-FFF2-40B4-BE49-F238E27FC236}">
                <a16:creationId xmlns:a16="http://schemas.microsoft.com/office/drawing/2014/main" id="{BEE23220-23CE-4C57-B25F-29B45A16F081}"/>
              </a:ext>
            </a:extLst>
          </p:cNvPr>
          <p:cNvSpPr>
            <a:spLocks noChangeAspect="1" noChangeArrowheads="1"/>
          </p:cNvSpPr>
          <p:nvPr userDrawn="1"/>
        </p:nvSpPr>
        <p:spPr bwMode="auto">
          <a:xfrm flipV="1">
            <a:off x="9889571" y="-2"/>
            <a:ext cx="2318973" cy="1343221"/>
          </a:xfrm>
          <a:prstGeom prst="rtTriangle">
            <a:avLst/>
          </a:prstGeom>
          <a:solidFill>
            <a:srgbClr val="FFFFFF"/>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9" name="Date Placeholder 3">
            <a:extLst>
              <a:ext uri="{FF2B5EF4-FFF2-40B4-BE49-F238E27FC236}">
                <a16:creationId xmlns:a16="http://schemas.microsoft.com/office/drawing/2014/main" id="{E3CAAD04-268E-4987-A8D4-4F6D39BC6FCD}"/>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dirty="0">
                <a:solidFill>
                  <a:schemeClr val="bg2"/>
                </a:solidFill>
              </a:rPr>
              <a:t>ZEBRA TECHNOLOGIES</a:t>
            </a:r>
          </a:p>
        </p:txBody>
      </p:sp>
    </p:spTree>
    <p:extLst>
      <p:ext uri="{BB962C8B-B14F-4D97-AF65-F5344CB8AC3E}">
        <p14:creationId xmlns:p14="http://schemas.microsoft.com/office/powerpoint/2010/main" val="12919356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3">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1" y="0"/>
            <a:ext cx="12188825"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ate Placeholder 3">
            <a:extLst>
              <a:ext uri="{FF2B5EF4-FFF2-40B4-BE49-F238E27FC236}">
                <a16:creationId xmlns:a16="http://schemas.microsoft.com/office/drawing/2014/main" id="{802C695D-D94C-4079-8824-3C6A27EB2D34}"/>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dirty="0">
                <a:solidFill>
                  <a:schemeClr val="accent5"/>
                </a:solidFill>
              </a:rPr>
              <a:t>ZEBRA TECHNOLOGIES</a:t>
            </a:r>
          </a:p>
        </p:txBody>
      </p:sp>
      <p:sp>
        <p:nvSpPr>
          <p:cNvPr id="8" name="Freeform 7">
            <a:extLst>
              <a:ext uri="{FF2B5EF4-FFF2-40B4-BE49-F238E27FC236}">
                <a16:creationId xmlns:a16="http://schemas.microsoft.com/office/drawing/2014/main" id="{9297F621-9298-F448-A865-EBD9CF8D1C9B}"/>
              </a:ext>
            </a:extLst>
          </p:cNvPr>
          <p:cNvSpPr/>
          <p:nvPr userDrawn="1"/>
        </p:nvSpPr>
        <p:spPr>
          <a:xfrm rot="5400000" flipH="1">
            <a:off x="8612233" y="1467002"/>
            <a:ext cx="5432611" cy="5425582"/>
          </a:xfrm>
          <a:custGeom>
            <a:avLst/>
            <a:gdLst>
              <a:gd name="connsiteX0" fmla="*/ 6957529 w 10673030"/>
              <a:gd name="connsiteY0" fmla="*/ 0 h 10659221"/>
              <a:gd name="connsiteX1" fmla="*/ 6957529 w 10673030"/>
              <a:gd name="connsiteY1" fmla="*/ 1 h 10659221"/>
              <a:gd name="connsiteX2" fmla="*/ 10673030 w 10673030"/>
              <a:gd name="connsiteY2" fmla="*/ 1 h 10659221"/>
              <a:gd name="connsiteX3" fmla="*/ 6984725 w 10673030"/>
              <a:gd name="connsiteY3" fmla="*/ 3688307 h 10659221"/>
              <a:gd name="connsiteX4" fmla="*/ 6957529 w 10673030"/>
              <a:gd name="connsiteY4" fmla="*/ 3688307 h 10659221"/>
              <a:gd name="connsiteX5" fmla="*/ 6957529 w 10673030"/>
              <a:gd name="connsiteY5" fmla="*/ 3722425 h 10659221"/>
              <a:gd name="connsiteX6" fmla="*/ 0 w 10673030"/>
              <a:gd name="connsiteY6" fmla="*/ 10659221 h 10659221"/>
              <a:gd name="connsiteX7" fmla="*/ 0 w 10673030"/>
              <a:gd name="connsiteY7" fmla="*/ 6936797 h 10659221"/>
              <a:gd name="connsiteX8" fmla="*/ 6956909 w 10673030"/>
              <a:gd name="connsiteY8" fmla="*/ 619 h 10659221"/>
              <a:gd name="connsiteX9" fmla="*/ 6956909 w 10673030"/>
              <a:gd name="connsiteY9" fmla="*/ 1 h 10659221"/>
              <a:gd name="connsiteX10" fmla="*/ 6957528 w 10673030"/>
              <a:gd name="connsiteY10" fmla="*/ 1 h 106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73030" h="10659221">
                <a:moveTo>
                  <a:pt x="6957529" y="0"/>
                </a:moveTo>
                <a:lnTo>
                  <a:pt x="6957529" y="1"/>
                </a:lnTo>
                <a:lnTo>
                  <a:pt x="10673030" y="1"/>
                </a:lnTo>
                <a:lnTo>
                  <a:pt x="6984725" y="3688307"/>
                </a:lnTo>
                <a:lnTo>
                  <a:pt x="6957529" y="3688307"/>
                </a:lnTo>
                <a:lnTo>
                  <a:pt x="6957529" y="3722425"/>
                </a:lnTo>
                <a:lnTo>
                  <a:pt x="0" y="10659221"/>
                </a:lnTo>
                <a:lnTo>
                  <a:pt x="0" y="6936797"/>
                </a:lnTo>
                <a:lnTo>
                  <a:pt x="6956909" y="619"/>
                </a:lnTo>
                <a:lnTo>
                  <a:pt x="6956909" y="1"/>
                </a:lnTo>
                <a:lnTo>
                  <a:pt x="6957528" y="1"/>
                </a:lnTo>
                <a:close/>
              </a:path>
            </a:pathLst>
          </a:custGeom>
          <a:solidFill>
            <a:srgbClr val="C3C6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Freeform 8">
            <a:extLst>
              <a:ext uri="{FF2B5EF4-FFF2-40B4-BE49-F238E27FC236}">
                <a16:creationId xmlns:a16="http://schemas.microsoft.com/office/drawing/2014/main" id="{66531618-BC51-174F-AC27-4186CD91863E}"/>
              </a:ext>
            </a:extLst>
          </p:cNvPr>
          <p:cNvSpPr/>
          <p:nvPr userDrawn="1"/>
        </p:nvSpPr>
        <p:spPr>
          <a:xfrm>
            <a:off x="5313319" y="-3973"/>
            <a:ext cx="8778811" cy="6857999"/>
          </a:xfrm>
          <a:custGeom>
            <a:avLst/>
            <a:gdLst>
              <a:gd name="connsiteX0" fmla="*/ 6846625 w 8778811"/>
              <a:gd name="connsiteY0" fmla="*/ 0 h 6857999"/>
              <a:gd name="connsiteX1" fmla="*/ 8778811 w 8778811"/>
              <a:gd name="connsiteY1" fmla="*/ 0 h 6857999"/>
              <a:gd name="connsiteX2" fmla="*/ 8778811 w 8778811"/>
              <a:gd name="connsiteY2" fmla="*/ 1127859 h 6857999"/>
              <a:gd name="connsiteX3" fmla="*/ 8778811 w 8778811"/>
              <a:gd name="connsiteY3" fmla="*/ 1127860 h 6857999"/>
              <a:gd name="connsiteX4" fmla="*/ 8778811 w 8778811"/>
              <a:gd name="connsiteY4" fmla="*/ 1128369 h 6857999"/>
              <a:gd name="connsiteX5" fmla="*/ 8778302 w 8778811"/>
              <a:gd name="connsiteY5" fmla="*/ 1128369 h 6857999"/>
              <a:gd name="connsiteX6" fmla="*/ 3065746 w 8778811"/>
              <a:gd name="connsiteY6" fmla="*/ 6857999 h 6857999"/>
              <a:gd name="connsiteX7" fmla="*/ 0 w 8778811"/>
              <a:gd name="connsiteY7" fmla="*/ 6857999 h 6857999"/>
              <a:gd name="connsiteX8" fmla="*/ 5713065 w 8778811"/>
              <a:gd name="connsiteY8" fmla="*/ 1127859 h 6857999"/>
              <a:gd name="connsiteX9" fmla="*/ 5741164 w 8778811"/>
              <a:gd name="connsiteY9" fmla="*/ 1127859 h 6857999"/>
              <a:gd name="connsiteX10" fmla="*/ 5741164 w 8778811"/>
              <a:gd name="connsiteY10" fmla="*/ 110546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78811" h="6857999">
                <a:moveTo>
                  <a:pt x="6846625" y="0"/>
                </a:moveTo>
                <a:lnTo>
                  <a:pt x="8778811" y="0"/>
                </a:lnTo>
                <a:lnTo>
                  <a:pt x="8778811" y="1127859"/>
                </a:lnTo>
                <a:lnTo>
                  <a:pt x="8778811" y="1127860"/>
                </a:lnTo>
                <a:lnTo>
                  <a:pt x="8778811" y="1128369"/>
                </a:lnTo>
                <a:lnTo>
                  <a:pt x="8778302" y="1128369"/>
                </a:lnTo>
                <a:lnTo>
                  <a:pt x="3065746" y="6857999"/>
                </a:lnTo>
                <a:lnTo>
                  <a:pt x="0" y="6857999"/>
                </a:lnTo>
                <a:lnTo>
                  <a:pt x="5713065" y="1127859"/>
                </a:lnTo>
                <a:lnTo>
                  <a:pt x="5741164" y="1127859"/>
                </a:lnTo>
                <a:lnTo>
                  <a:pt x="5741164" y="1105460"/>
                </a:lnTo>
                <a:close/>
              </a:path>
            </a:pathLst>
          </a:custGeom>
          <a:solidFill>
            <a:srgbClr val="0073E6"/>
          </a:soli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gradFill>
                <a:gsLst>
                  <a:gs pos="100000">
                    <a:srgbClr val="00FFFF"/>
                  </a:gs>
                  <a:gs pos="15000">
                    <a:schemeClr val="accent1"/>
                  </a:gs>
                </a:gsLst>
                <a:lin ang="0" scaled="0"/>
              </a:gradFill>
            </a:endParaRPr>
          </a:p>
        </p:txBody>
      </p:sp>
    </p:spTree>
    <p:extLst>
      <p:ext uri="{BB962C8B-B14F-4D97-AF65-F5344CB8AC3E}">
        <p14:creationId xmlns:p14="http://schemas.microsoft.com/office/powerpoint/2010/main" val="85586525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0073E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7F356-477D-4BE5-A22D-225C8D51BA2B}"/>
              </a:ext>
            </a:extLst>
          </p:cNvPr>
          <p:cNvSpPr>
            <a:spLocks noGrp="1"/>
          </p:cNvSpPr>
          <p:nvPr>
            <p:ph type="title" hasCustomPrompt="1"/>
          </p:nvPr>
        </p:nvSpPr>
        <p:spPr>
          <a:xfrm>
            <a:off x="603346" y="1344168"/>
            <a:ext cx="6070035" cy="2516632"/>
          </a:xfrm>
        </p:spPr>
        <p:txBody>
          <a:bodyPr/>
          <a:lstStyle>
            <a:lvl1pPr>
              <a:defRPr>
                <a:solidFill>
                  <a:schemeClr val="bg1"/>
                </a:solidFill>
              </a:defRPr>
            </a:lvl1pPr>
          </a:lstStyle>
          <a:p>
            <a:r>
              <a:rPr lang="en-US" dirty="0"/>
              <a:t>Click to enter divider slide title</a:t>
            </a:r>
          </a:p>
        </p:txBody>
      </p:sp>
      <p:sp>
        <p:nvSpPr>
          <p:cNvPr id="3" name="Date Placeholder 3">
            <a:extLst>
              <a:ext uri="{FF2B5EF4-FFF2-40B4-BE49-F238E27FC236}">
                <a16:creationId xmlns:a16="http://schemas.microsoft.com/office/drawing/2014/main" id="{82B68700-7976-4710-A0B3-F32C5203F27D}"/>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dirty="0">
                <a:solidFill>
                  <a:schemeClr val="bg2"/>
                </a:solidFill>
              </a:rPr>
              <a:t>ZEBRA TECHNOLOGIES</a:t>
            </a:r>
          </a:p>
        </p:txBody>
      </p:sp>
    </p:spTree>
    <p:extLst>
      <p:ext uri="{BB962C8B-B14F-4D97-AF65-F5344CB8AC3E}">
        <p14:creationId xmlns:p14="http://schemas.microsoft.com/office/powerpoint/2010/main" val="25050037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BLANK-Whit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ADFB8E1-F95C-86D7-9DE3-3C155974B928}"/>
              </a:ext>
            </a:extLst>
          </p:cNvPr>
          <p:cNvSpPr/>
          <p:nvPr userDrawn="1"/>
        </p:nvSpPr>
        <p:spPr>
          <a:xfrm>
            <a:off x="-57873" y="-11575"/>
            <a:ext cx="4039564" cy="6886937"/>
          </a:xfrm>
          <a:custGeom>
            <a:avLst/>
            <a:gdLst>
              <a:gd name="connsiteX0" fmla="*/ 46298 w 4039564"/>
              <a:gd name="connsiteY0" fmla="*/ 11575 h 6886937"/>
              <a:gd name="connsiteX1" fmla="*/ 3426106 w 4039564"/>
              <a:gd name="connsiteY1" fmla="*/ 0 h 6886937"/>
              <a:gd name="connsiteX2" fmla="*/ 4039564 w 4039564"/>
              <a:gd name="connsiteY2" fmla="*/ 6886937 h 6886937"/>
              <a:gd name="connsiteX3" fmla="*/ 0 w 4039564"/>
              <a:gd name="connsiteY3" fmla="*/ 6875362 h 6886937"/>
              <a:gd name="connsiteX4" fmla="*/ 46298 w 4039564"/>
              <a:gd name="connsiteY4" fmla="*/ 11575 h 688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9564" h="6886937">
                <a:moveTo>
                  <a:pt x="46298" y="11575"/>
                </a:moveTo>
                <a:lnTo>
                  <a:pt x="3426106" y="0"/>
                </a:lnTo>
                <a:lnTo>
                  <a:pt x="4039564" y="6886937"/>
                </a:lnTo>
                <a:lnTo>
                  <a:pt x="0" y="6875362"/>
                </a:lnTo>
                <a:lnTo>
                  <a:pt x="46298" y="115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02547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1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2335" y="0"/>
            <a:ext cx="5484971" cy="6858000"/>
          </a:xfrm>
          <a:prstGeom prst="rect">
            <a:avLst/>
          </a:prstGeom>
        </p:spPr>
        <p:txBody>
          <a:bodyPr/>
          <a:lstStyle/>
          <a:p>
            <a:r>
              <a:rPr lang="en-US" dirty="0"/>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7" y="1517904"/>
            <a:ext cx="406776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2335" y="1087017"/>
            <a:ext cx="5496490"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4" y="2894013"/>
            <a:ext cx="406770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49798" y="5212080"/>
            <a:ext cx="284156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3" name="Picture 12">
            <a:extLst>
              <a:ext uri="{FF2B5EF4-FFF2-40B4-BE49-F238E27FC236}">
                <a16:creationId xmlns:a16="http://schemas.microsoft.com/office/drawing/2014/main" id="{1A031F72-9475-4396-AAE5-D1103FE9DDB3}"/>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442" y="562226"/>
            <a:ext cx="1603262" cy="517886"/>
          </a:xfrm>
          <a:prstGeom prst="rect">
            <a:avLst/>
          </a:prstGeom>
          <a:noFill/>
        </p:spPr>
      </p:pic>
    </p:spTree>
    <p:extLst>
      <p:ext uri="{BB962C8B-B14F-4D97-AF65-F5344CB8AC3E}">
        <p14:creationId xmlns:p14="http://schemas.microsoft.com/office/powerpoint/2010/main" val="3817054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1col-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8">
                <a:solidFill>
                  <a:srgbClr val="0073E6"/>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3852"/>
            <a:fld id="{F19F85D4-6AC3-4CF9-A1A5-831DFC2C241F}" type="slidenum">
              <a:rPr lang="en-US" smtClean="0">
                <a:solidFill>
                  <a:srgbClr val="000000"/>
                </a:solidFill>
              </a:rPr>
              <a:pPr defTabSz="913852"/>
              <a:t>‹#›</a:t>
            </a:fld>
            <a:endParaRPr lang="en-US" dirty="0">
              <a:solidFill>
                <a:srgbClr val="000000"/>
              </a:solidFill>
            </a:endParaRPr>
          </a:p>
        </p:txBody>
      </p:sp>
      <p:sp>
        <p:nvSpPr>
          <p:cNvPr id="5" name="Text Placeholder 4">
            <a:extLst>
              <a:ext uri="{FF2B5EF4-FFF2-40B4-BE49-F238E27FC236}">
                <a16:creationId xmlns:a16="http://schemas.microsoft.com/office/drawing/2014/main" id="{92DE35B7-CA20-455C-8BD1-F0C6854E20BC}"/>
              </a:ext>
            </a:extLst>
          </p:cNvPr>
          <p:cNvSpPr>
            <a:spLocks noGrp="1"/>
          </p:cNvSpPr>
          <p:nvPr>
            <p:ph type="body" sz="quarter" idx="11"/>
          </p:nvPr>
        </p:nvSpPr>
        <p:spPr>
          <a:xfrm>
            <a:off x="457199" y="1606550"/>
            <a:ext cx="11274552" cy="4645152"/>
          </a:xfrm>
        </p:spPr>
        <p:txBody>
          <a:bodyPr/>
          <a:lstStyle>
            <a:lvl1pPr>
              <a:buClr>
                <a:srgbClr val="0073E6"/>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5D001459-B2BB-4B27-BA65-4586734C1034}"/>
              </a:ext>
            </a:extLst>
          </p:cNvPr>
          <p:cNvSpPr>
            <a:spLocks noGrp="1"/>
          </p:cNvSpPr>
          <p:nvPr>
            <p:ph type="ftr" sz="quarter" idx="12"/>
          </p:nvPr>
        </p:nvSpPr>
        <p:spPr/>
        <p:txBody>
          <a:bodyPr/>
          <a:lstStyle>
            <a:lvl1pPr>
              <a:defRPr>
                <a:noFill/>
              </a:defRPr>
            </a:lvl1pPr>
          </a:lstStyle>
          <a:p>
            <a:endParaRPr lang="en-US" dirty="0"/>
          </a:p>
        </p:txBody>
      </p:sp>
      <p:sp>
        <p:nvSpPr>
          <p:cNvPr id="7" name="Date Placeholder 3">
            <a:extLst>
              <a:ext uri="{FF2B5EF4-FFF2-40B4-BE49-F238E27FC236}">
                <a16:creationId xmlns:a16="http://schemas.microsoft.com/office/drawing/2014/main" id="{F230A262-5FB6-7CD9-1570-4BA7F67B0FD8}"/>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449014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1col-30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2" y="457200"/>
            <a:ext cx="1050371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2" y="932688"/>
            <a:ext cx="10503719" cy="365760"/>
          </a:xfrm>
        </p:spPr>
        <p:txBody>
          <a:bodyPr/>
          <a:lstStyle>
            <a:lvl1pPr marL="0" indent="0">
              <a:buNone/>
              <a:defRPr sz="2398">
                <a:solidFill>
                  <a:srgbClr val="0073E6"/>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999999"/>
                </a:solidFill>
                <a:effectLst/>
                <a:uLnTx/>
                <a:uFillTx/>
                <a:latin typeface="Arial" pitchFamily="34" charset="0"/>
                <a:ea typeface="MS PGothic" pitchFamily="34" charset="-128"/>
                <a:cs typeface="+mn-cs"/>
              </a:rPr>
              <a:t>ZEBRA TECHNOLOGIES</a:t>
            </a:r>
          </a:p>
        </p:txBody>
      </p:sp>
      <p:sp>
        <p:nvSpPr>
          <p:cNvPr id="5" name="Text Placeholder 4">
            <a:extLst>
              <a:ext uri="{FF2B5EF4-FFF2-40B4-BE49-F238E27FC236}">
                <a16:creationId xmlns:a16="http://schemas.microsoft.com/office/drawing/2014/main" id="{84DE6931-D60C-45BF-B727-81EF40C1D8E5}"/>
              </a:ext>
            </a:extLst>
          </p:cNvPr>
          <p:cNvSpPr>
            <a:spLocks noGrp="1"/>
          </p:cNvSpPr>
          <p:nvPr>
            <p:ph type="body" sz="quarter" idx="11"/>
          </p:nvPr>
        </p:nvSpPr>
        <p:spPr>
          <a:xfrm>
            <a:off x="457201" y="1691641"/>
            <a:ext cx="10506456" cy="830997"/>
          </a:xfrm>
        </p:spPr>
        <p:txBody>
          <a:bodyPr/>
          <a:lstStyle>
            <a:lvl2pPr>
              <a:defRPr>
                <a:latin typeface="Arial" panose="020B0604020202020204" pitchFamily="34" charset="0"/>
              </a:defRPr>
            </a:lvl2pPr>
            <a:lvl3pPr>
              <a:defRPr>
                <a:latin typeface="Arial" panose="020B0604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3" name="AutoShape 2">
            <a:extLst>
              <a:ext uri="{FF2B5EF4-FFF2-40B4-BE49-F238E27FC236}">
                <a16:creationId xmlns:a16="http://schemas.microsoft.com/office/drawing/2014/main" id="{7044778E-68C9-F0C1-DE37-A1827B196E3B}"/>
              </a:ext>
            </a:extLst>
          </p:cNvPr>
          <p:cNvSpPr>
            <a:spLocks noChangeAspect="1" noChangeArrowheads="1"/>
          </p:cNvSpPr>
          <p:nvPr userDrawn="1"/>
        </p:nvSpPr>
        <p:spPr bwMode="auto">
          <a:xfrm flipH="1">
            <a:off x="6092825" y="6340478"/>
            <a:ext cx="6096000" cy="517525"/>
          </a:xfrm>
          <a:prstGeom prst="rtTriangle">
            <a:avLst/>
          </a:prstGeom>
          <a:solidFill>
            <a:srgbClr val="0073E6"/>
          </a:solidFill>
          <a:ln>
            <a:noFill/>
          </a:ln>
          <a:effectLst/>
        </p:spPr>
        <p:txBody>
          <a:bodyPr vert="horz" wrap="square" lIns="36556" tIns="36556" rIns="36556" bIns="36556" numCol="1" anchor="t" anchorCtr="0" compatLnSpc="1">
            <a:prstTxWarp prst="textNoShape">
              <a:avLst/>
            </a:prstTxWarp>
          </a:bodyPr>
          <a:lstStyle/>
          <a:p>
            <a:pPr marL="0" marR="0" lvl="0" indent="0" algn="l" defTabSz="913852" rtl="0" eaLnBrk="1" fontAlgn="base" latinLnBrk="0" hangingPunct="1">
              <a:lnSpc>
                <a:spcPct val="100000"/>
              </a:lnSpc>
              <a:spcBef>
                <a:spcPct val="0"/>
              </a:spcBef>
              <a:spcAft>
                <a:spcPct val="0"/>
              </a:spcAft>
              <a:buClrTx/>
              <a:buSzTx/>
              <a:buFontTx/>
              <a:buNone/>
              <a:tabLst/>
              <a:defRPr/>
            </a:pPr>
            <a:endParaRPr kumimoji="0" lang="en-US" sz="1798"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Tree>
    <p:extLst>
      <p:ext uri="{BB962C8B-B14F-4D97-AF65-F5344CB8AC3E}">
        <p14:creationId xmlns:p14="http://schemas.microsoft.com/office/powerpoint/2010/main" val="3145074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8_Cover V1">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FF57172-67E1-5FE4-8697-54FEEC5EDDC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3855" y="1320002"/>
            <a:ext cx="1825919" cy="619995"/>
          </a:xfrm>
          <a:prstGeom prst="rect">
            <a:avLst/>
          </a:prstGeom>
        </p:spPr>
      </p:pic>
      <p:pic>
        <p:nvPicPr>
          <p:cNvPr id="2" name="Picture 1" descr="A picture containing screenshot, white, design&#10;&#10;Description automatically generated">
            <a:extLst>
              <a:ext uri="{FF2B5EF4-FFF2-40B4-BE49-F238E27FC236}">
                <a16:creationId xmlns:a16="http://schemas.microsoft.com/office/drawing/2014/main" id="{F7BD2C5E-023D-6A24-6AFA-F77AD5454C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51" y="9861"/>
            <a:ext cx="12192877" cy="6862067"/>
          </a:xfrm>
          <a:prstGeom prst="rect">
            <a:avLst/>
          </a:prstGeom>
        </p:spPr>
      </p:pic>
      <p:sp>
        <p:nvSpPr>
          <p:cNvPr id="4" name="Title 1">
            <a:extLst>
              <a:ext uri="{FF2B5EF4-FFF2-40B4-BE49-F238E27FC236}">
                <a16:creationId xmlns:a16="http://schemas.microsoft.com/office/drawing/2014/main" id="{E175F0EE-C569-5ABE-21D6-A45A0DB8922C}"/>
              </a:ext>
            </a:extLst>
          </p:cNvPr>
          <p:cNvSpPr>
            <a:spLocks noGrp="1"/>
          </p:cNvSpPr>
          <p:nvPr>
            <p:ph type="title" hasCustomPrompt="1"/>
          </p:nvPr>
        </p:nvSpPr>
        <p:spPr>
          <a:xfrm>
            <a:off x="528196" y="534508"/>
            <a:ext cx="10500984" cy="365760"/>
          </a:xfrm>
        </p:spPr>
        <p:txBody>
          <a:bodyPr>
            <a:noAutofit/>
          </a:bodyPr>
          <a:lstStyle>
            <a:lvl1pPr>
              <a:defRPr sz="2999" b="0">
                <a:solidFill>
                  <a:schemeClr val="tx1"/>
                </a:solidFill>
              </a:defRPr>
            </a:lvl1pPr>
          </a:lstStyle>
          <a:p>
            <a:r>
              <a:rPr lang="en-US"/>
              <a:t>Click to enter headline</a:t>
            </a:r>
          </a:p>
        </p:txBody>
      </p:sp>
      <p:sp>
        <p:nvSpPr>
          <p:cNvPr id="5" name="Text Placeholder 3">
            <a:extLst>
              <a:ext uri="{FF2B5EF4-FFF2-40B4-BE49-F238E27FC236}">
                <a16:creationId xmlns:a16="http://schemas.microsoft.com/office/drawing/2014/main" id="{57EDADEE-1B83-6573-AF74-297EAD865BCF}"/>
              </a:ext>
            </a:extLst>
          </p:cNvPr>
          <p:cNvSpPr>
            <a:spLocks noGrp="1"/>
          </p:cNvSpPr>
          <p:nvPr>
            <p:ph type="body" sz="quarter" idx="10" hasCustomPrompt="1"/>
          </p:nvPr>
        </p:nvSpPr>
        <p:spPr>
          <a:xfrm>
            <a:off x="528196" y="976049"/>
            <a:ext cx="10500984" cy="365760"/>
          </a:xfrm>
        </p:spPr>
        <p:txBody>
          <a:bodyPr>
            <a:noAutofit/>
          </a:bodyPr>
          <a:lstStyle>
            <a:lvl1pPr marL="0" indent="0">
              <a:buNone/>
              <a:defRPr sz="2499">
                <a:solidFill>
                  <a:srgbClr val="0272E7"/>
                </a:solidFill>
              </a:defRPr>
            </a:lvl1pPr>
          </a:lstStyle>
          <a:p>
            <a:pPr lvl="0"/>
            <a:r>
              <a:rPr lang="en-US"/>
              <a:t>Click to enter subhead</a:t>
            </a:r>
          </a:p>
        </p:txBody>
      </p:sp>
      <p:sp>
        <p:nvSpPr>
          <p:cNvPr id="9" name="Slide Number Placeholder 3">
            <a:extLst>
              <a:ext uri="{FF2B5EF4-FFF2-40B4-BE49-F238E27FC236}">
                <a16:creationId xmlns:a16="http://schemas.microsoft.com/office/drawing/2014/main" id="{61FA03ED-AD4F-343F-543E-2800C12C5A47}"/>
              </a:ext>
            </a:extLst>
          </p:cNvPr>
          <p:cNvSpPr>
            <a:spLocks noGrp="1"/>
          </p:cNvSpPr>
          <p:nvPr>
            <p:ph type="sldNum" sz="quarter" idx="13"/>
          </p:nvPr>
        </p:nvSpPr>
        <p:spPr>
          <a:xfrm>
            <a:off x="9121477" y="6251850"/>
            <a:ext cx="2742486" cy="365125"/>
          </a:xfrm>
          <a:prstGeom prst="rect">
            <a:avLst/>
          </a:prstGeom>
        </p:spPr>
        <p:txBody>
          <a:bodyPr anchor="b"/>
          <a:lstStyle>
            <a:lvl1pPr algn="r">
              <a:defRPr sz="800">
                <a:solidFill>
                  <a:schemeClr val="tx1">
                    <a:lumMod val="50000"/>
                    <a:lumOff val="50000"/>
                  </a:schemeClr>
                </a:solidFill>
              </a:defRPr>
            </a:lvl1pPr>
          </a:lstStyle>
          <a:p>
            <a:fld id="{792175D4-2E7E-454B-A73A-B003783E324B}" type="slidenum">
              <a:rPr lang="en-US" smtClean="0"/>
              <a:pPr/>
              <a:t>‹#›</a:t>
            </a:fld>
            <a:endParaRPr lang="en-US"/>
          </a:p>
        </p:txBody>
      </p:sp>
      <p:sp>
        <p:nvSpPr>
          <p:cNvPr id="10" name="Footer Placeholder 2">
            <a:extLst>
              <a:ext uri="{FF2B5EF4-FFF2-40B4-BE49-F238E27FC236}">
                <a16:creationId xmlns:a16="http://schemas.microsoft.com/office/drawing/2014/main" id="{3869BAD5-A8ED-B534-05CB-DDCF282BF71C}"/>
              </a:ext>
            </a:extLst>
          </p:cNvPr>
          <p:cNvSpPr>
            <a:spLocks noGrp="1"/>
          </p:cNvSpPr>
          <p:nvPr>
            <p:ph type="ftr" sz="quarter" idx="12"/>
          </p:nvPr>
        </p:nvSpPr>
        <p:spPr>
          <a:xfrm>
            <a:off x="551940" y="6400800"/>
            <a:ext cx="3238469" cy="216174"/>
          </a:xfrm>
          <a:prstGeom prst="rect">
            <a:avLst/>
          </a:prstGeom>
        </p:spPr>
        <p:txBody>
          <a:bodyPr anchor="t"/>
          <a:lstStyle>
            <a:lvl1pPr algn="l">
              <a:defRPr sz="800">
                <a:solidFill>
                  <a:schemeClr val="tx1">
                    <a:lumMod val="50000"/>
                    <a:lumOff val="50000"/>
                  </a:schemeClr>
                </a:solidFill>
              </a:defRPr>
            </a:lvl1pPr>
          </a:lstStyle>
          <a:p>
            <a:r>
              <a:rPr lang="en-US"/>
              <a:t>Zebra Confidential. For recipient’s internal use only.</a:t>
            </a:r>
          </a:p>
        </p:txBody>
      </p:sp>
    </p:spTree>
    <p:extLst>
      <p:ext uri="{BB962C8B-B14F-4D97-AF65-F5344CB8AC3E}">
        <p14:creationId xmlns:p14="http://schemas.microsoft.com/office/powerpoint/2010/main" val="202597606"/>
      </p:ext>
    </p:extLst>
  </p:cSld>
  <p:clrMapOvr>
    <a:masterClrMapping/>
  </p:clrMapOvr>
  <p:extLst>
    <p:ext uri="{DCECCB84-F9BA-43D5-87BE-67443E8EF086}">
      <p15:sldGuideLst xmlns:p15="http://schemas.microsoft.com/office/powerpoint/2012/main">
        <p15:guide id="1" orient="horz" pos="816">
          <p15:clr>
            <a:srgbClr val="FBAE40"/>
          </p15:clr>
        </p15:guide>
        <p15:guide id="2" pos="396">
          <p15:clr>
            <a:srgbClr val="FBAE40"/>
          </p15:clr>
        </p15:guide>
        <p15:guide id="3" orient="horz" pos="531">
          <p15:clr>
            <a:srgbClr val="FBAE40"/>
          </p15:clr>
        </p15:guide>
        <p15:guide id="4" pos="2692">
          <p15:clr>
            <a:srgbClr val="FBAE40"/>
          </p15:clr>
        </p15:guide>
        <p15:guide id="5" pos="2777">
          <p15:clr>
            <a:srgbClr val="FBAE40"/>
          </p15:clr>
        </p15:guide>
        <p15:guide id="6" pos="5059">
          <p15:clr>
            <a:srgbClr val="FBAE40"/>
          </p15:clr>
        </p15:guide>
        <p15:guide id="7" pos="5133">
          <p15:clr>
            <a:srgbClr val="FBAE40"/>
          </p15:clr>
        </p15:guide>
        <p15:guide id="8" pos="7442">
          <p15:clr>
            <a:srgbClr val="FBAE40"/>
          </p15:clr>
        </p15:guide>
        <p15:guide id="9" orient="horz" pos="144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4_Content-1col-Graphic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8574838" cy="365760"/>
          </a:xfrm>
        </p:spPr>
        <p:txBody>
          <a:bodyPr/>
          <a:lstStyle>
            <a:lvl1pPr>
              <a:defRPr/>
            </a:lvl1pPr>
          </a:lstStyle>
          <a:p>
            <a:r>
              <a:rPr lang="en-US"/>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8574838" cy="365760"/>
          </a:xfrm>
          <a:prstGeom prst="rect">
            <a:avLst/>
          </a:prstGeom>
        </p:spPr>
        <p:txBody>
          <a:bodyPr/>
          <a:lstStyle>
            <a:lvl1pPr marL="0" indent="0">
              <a:buNone/>
              <a:defRPr sz="2398">
                <a:solidFill>
                  <a:srgbClr val="0073E6"/>
                </a:solidFill>
              </a:defRPr>
            </a:lvl1pPr>
          </a:lstStyle>
          <a:p>
            <a:pPr lvl="0"/>
            <a:r>
              <a:rPr lang="en-US"/>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p:nvSpPr>
        <p:spPr>
          <a:xfrm>
            <a:off x="0" y="6401929"/>
            <a:ext cx="1580032" cy="45720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999999"/>
                </a:solidFill>
                <a:effectLst/>
                <a:uLnTx/>
                <a:uFillTx/>
                <a:latin typeface="Arial" pitchFamily="34" charset="0"/>
                <a:ea typeface="MS PGothic" pitchFamily="34" charset="-128"/>
                <a:cs typeface="+mn-cs"/>
              </a:rPr>
              <a:t>ZEBRA TECHNOLOGIES</a:t>
            </a:r>
          </a:p>
        </p:txBody>
      </p:sp>
      <p:sp>
        <p:nvSpPr>
          <p:cNvPr id="12" name="AutoShape 4">
            <a:extLst>
              <a:ext uri="{FF2B5EF4-FFF2-40B4-BE49-F238E27FC236}">
                <a16:creationId xmlns:a16="http://schemas.microsoft.com/office/drawing/2014/main" id="{99E04FAB-E76C-4262-B9A3-5A1C48CC15BE}"/>
              </a:ext>
            </a:extLst>
          </p:cNvPr>
          <p:cNvSpPr>
            <a:spLocks noChangeAspect="1" noChangeArrowheads="1"/>
          </p:cNvSpPr>
          <p:nvPr/>
        </p:nvSpPr>
        <p:spPr bwMode="auto">
          <a:xfrm flipV="1">
            <a:off x="10270489" y="456076"/>
            <a:ext cx="1919740" cy="1111971"/>
          </a:xfrm>
          <a:prstGeom prst="rtTriangle">
            <a:avLst/>
          </a:prstGeom>
          <a:solidFill>
            <a:schemeClr val="bg1"/>
          </a:solidFill>
          <a:ln>
            <a:solidFill>
              <a:schemeClr val="bg1"/>
            </a:solidFill>
          </a:ln>
          <a:effectLst/>
        </p:spPr>
        <p:txBody>
          <a:bodyPr vert="horz" wrap="square" lIns="36546" tIns="36546" rIns="36546" bIns="3654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4F4EBE60-5CC1-4AA0-8D1C-B0A0F5DF748D}"/>
              </a:ext>
            </a:extLst>
          </p:cNvPr>
          <p:cNvSpPr>
            <a:spLocks noGrp="1"/>
          </p:cNvSpPr>
          <p:nvPr>
            <p:ph type="body" sz="quarter" idx="11"/>
          </p:nvPr>
        </p:nvSpPr>
        <p:spPr>
          <a:xfrm>
            <a:off x="457200" y="1691641"/>
            <a:ext cx="8577072" cy="830997"/>
          </a:xfrm>
          <a:prstGeom prst="rect">
            <a:avLst/>
          </a:prstGeom>
        </p:spPr>
        <p:txBody>
          <a:bodyPr/>
          <a:lstStyle>
            <a:lvl1pPr>
              <a:buClr>
                <a:schemeClr val="accent4"/>
              </a:buClr>
              <a:defRPr/>
            </a:lvl1pPr>
            <a:lvl2pPr>
              <a:defRPr>
                <a:latin typeface="Arial" panose="020B0604020202020204" pitchFamily="34" charset="0"/>
              </a:defRPr>
            </a:lvl2pPr>
            <a:lvl3pPr>
              <a:defRPr>
                <a:latin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3" name="AutoShape 2">
            <a:extLst>
              <a:ext uri="{FF2B5EF4-FFF2-40B4-BE49-F238E27FC236}">
                <a16:creationId xmlns:a16="http://schemas.microsoft.com/office/drawing/2014/main" id="{4B4FF61B-AD24-E342-9797-7CF5709903E6}"/>
              </a:ext>
            </a:extLst>
          </p:cNvPr>
          <p:cNvSpPr>
            <a:spLocks noChangeAspect="1" noChangeArrowheads="1"/>
          </p:cNvSpPr>
          <p:nvPr/>
        </p:nvSpPr>
        <p:spPr bwMode="auto">
          <a:xfrm flipH="1">
            <a:off x="6092825" y="6340478"/>
            <a:ext cx="6096000" cy="517525"/>
          </a:xfrm>
          <a:prstGeom prst="rtTriangle">
            <a:avLst/>
          </a:prstGeom>
          <a:solidFill>
            <a:srgbClr val="0073E6"/>
          </a:solidFill>
          <a:ln>
            <a:noFill/>
          </a:ln>
          <a:effectLst/>
        </p:spPr>
        <p:txBody>
          <a:bodyPr vert="horz" wrap="square" lIns="36556" tIns="36556" rIns="36556" bIns="36556" numCol="1" anchor="t" anchorCtr="0" compatLnSpc="1">
            <a:prstTxWarp prst="textNoShape">
              <a:avLst/>
            </a:prstTxWarp>
          </a:bodyPr>
          <a:lstStyle/>
          <a:p>
            <a:pPr marL="0" marR="0" lvl="0" indent="0" algn="l" defTabSz="913852" rtl="0" eaLnBrk="1" fontAlgn="base" latinLnBrk="0" hangingPunct="1">
              <a:lnSpc>
                <a:spcPct val="100000"/>
              </a:lnSpc>
              <a:spcBef>
                <a:spcPct val="0"/>
              </a:spcBef>
              <a:spcAft>
                <a:spcPct val="0"/>
              </a:spcAft>
              <a:buClrTx/>
              <a:buSzTx/>
              <a:buFontTx/>
              <a:buNone/>
              <a:tabLst/>
              <a:defRPr/>
            </a:pPr>
            <a:endParaRPr kumimoji="0" lang="en-US" sz="1798"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Tree>
    <p:extLst>
      <p:ext uri="{BB962C8B-B14F-4D97-AF65-F5344CB8AC3E}">
        <p14:creationId xmlns:p14="http://schemas.microsoft.com/office/powerpoint/2010/main" val="1566034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1col-5D-Blac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rgbClr val="0073E6"/>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solidFill>
            <a:srgbClr val="0073E6"/>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C70F6B58-4984-4C3A-A106-EA6C4686C946}"/>
              </a:ext>
            </a:extLst>
          </p:cNvPr>
          <p:cNvSpPr>
            <a:spLocks noGrp="1"/>
          </p:cNvSpPr>
          <p:nvPr>
            <p:ph type="body" sz="quarter" idx="11"/>
          </p:nvPr>
        </p:nvSpPr>
        <p:spPr>
          <a:xfrm>
            <a:off x="457199" y="1691640"/>
            <a:ext cx="11274552" cy="4050792"/>
          </a:xfrm>
        </p:spPr>
        <p:txBody>
          <a:bodyPr/>
          <a:lstStyle>
            <a:lvl1pPr>
              <a:buClr>
                <a:srgbClr val="0073E6"/>
              </a:buClr>
              <a:defRPr/>
            </a:lvl1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54126148"/>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rgbClr val="0073E6"/>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solidFill>
            <a:srgbClr val="0073E6"/>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199" y="1691640"/>
            <a:ext cx="11274552" cy="4050792"/>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77984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1col-5D-Black-CC">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rgbClr val="0073E6"/>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solidFill>
            <a:srgbClr val="8E9299"/>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C70F6B58-4984-4C3A-A106-EA6C4686C946}"/>
              </a:ext>
            </a:extLst>
          </p:cNvPr>
          <p:cNvSpPr>
            <a:spLocks noGrp="1"/>
          </p:cNvSpPr>
          <p:nvPr>
            <p:ph type="body" sz="quarter" idx="11"/>
          </p:nvPr>
        </p:nvSpPr>
        <p:spPr>
          <a:xfrm>
            <a:off x="457199" y="1691640"/>
            <a:ext cx="11274552" cy="4050792"/>
          </a:xfrm>
        </p:spPr>
        <p:txBody>
          <a:bodyPr/>
          <a:lstStyle>
            <a:lvl1pPr>
              <a:buClr>
                <a:srgbClr val="0073E6"/>
              </a:buClr>
              <a:defRPr/>
            </a:lvl1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79424190"/>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1col-5D-White-C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rgbClr val="0073E6"/>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BEC7686B-F935-4F84-9AD2-7F9747A8F8F2}"/>
              </a:ext>
            </a:extLst>
          </p:cNvPr>
          <p:cNvSpPr>
            <a:spLocks noGrp="1"/>
          </p:cNvSpPr>
          <p:nvPr>
            <p:ph type="body" sz="quarter" idx="11"/>
          </p:nvPr>
        </p:nvSpPr>
        <p:spPr>
          <a:xfrm>
            <a:off x="457199" y="1691640"/>
            <a:ext cx="11274552" cy="4050792"/>
          </a:xfrm>
        </p:spPr>
        <p:txBody>
          <a:bodyPr/>
          <a:lstStyle>
            <a:lvl1pPr>
              <a:buClr>
                <a:srgbClr val="0073E6"/>
              </a:buClr>
              <a:defRPr/>
            </a:lvl1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0908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1col-30D-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0503719" cy="365760"/>
          </a:xfrm>
        </p:spPr>
        <p:txBody>
          <a:bodyPr/>
          <a:lstStyle>
            <a:lvl1pPr>
              <a:defRPr>
                <a:solidFill>
                  <a:schemeClr val="bg1"/>
                </a:solidFill>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0503719" cy="365760"/>
          </a:xfrm>
        </p:spPr>
        <p:txBody>
          <a:bodyPr/>
          <a:lstStyle>
            <a:lvl1pPr marL="0" indent="0">
              <a:buNone/>
              <a:defRPr sz="2399">
                <a:solidFill>
                  <a:srgbClr val="0073E6"/>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1433" y="5669280"/>
            <a:ext cx="2057392" cy="1188720"/>
          </a:xfrm>
          <a:prstGeom prst="rtTriangle">
            <a:avLst/>
          </a:prstGeom>
          <a:solidFill>
            <a:srgbClr val="0073E6"/>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84DE6931-D60C-45BF-B727-81EF40C1D8E5}"/>
              </a:ext>
            </a:extLst>
          </p:cNvPr>
          <p:cNvSpPr>
            <a:spLocks noGrp="1"/>
          </p:cNvSpPr>
          <p:nvPr>
            <p:ph type="body" sz="quarter" idx="11"/>
          </p:nvPr>
        </p:nvSpPr>
        <p:spPr>
          <a:xfrm>
            <a:off x="457200" y="1691640"/>
            <a:ext cx="10506456" cy="4050792"/>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04301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1col-30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050371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0503719" cy="365760"/>
          </a:xfrm>
        </p:spPr>
        <p:txBody>
          <a:bodyPr/>
          <a:lstStyle>
            <a:lvl1pPr marL="0" indent="0">
              <a:buNone/>
              <a:defRPr sz="2399">
                <a:solidFill>
                  <a:srgbClr val="0073E6"/>
                </a:solidFill>
              </a:defRPr>
            </a:lvl1pPr>
          </a:lstStyle>
          <a:p>
            <a:pPr lvl="0"/>
            <a:r>
              <a:rPr lang="en-US" dirty="0"/>
              <a:t>Click to enter subhead</a:t>
            </a:r>
          </a:p>
        </p:txBody>
      </p:sp>
      <p:sp>
        <p:nvSpPr>
          <p:cNvPr id="5" name="Text Placeholder 4">
            <a:extLst>
              <a:ext uri="{FF2B5EF4-FFF2-40B4-BE49-F238E27FC236}">
                <a16:creationId xmlns:a16="http://schemas.microsoft.com/office/drawing/2014/main" id="{84DE6931-D60C-45BF-B727-81EF40C1D8E5}"/>
              </a:ext>
            </a:extLst>
          </p:cNvPr>
          <p:cNvSpPr>
            <a:spLocks noGrp="1"/>
          </p:cNvSpPr>
          <p:nvPr>
            <p:ph type="body" sz="quarter" idx="11"/>
          </p:nvPr>
        </p:nvSpPr>
        <p:spPr>
          <a:xfrm>
            <a:off x="457200" y="1691640"/>
            <a:ext cx="10506456" cy="4050792"/>
          </a:xfrm>
        </p:spPr>
        <p:txBody>
          <a:bodyPr/>
          <a:lstStyle>
            <a:lvl1pPr>
              <a:buClr>
                <a:srgbClr val="0073E6"/>
              </a:buClr>
              <a:defRPr/>
            </a:lvl1pPr>
            <a:lvl3pPr>
              <a:defRPr/>
            </a:lvl3pPr>
          </a:lstStyle>
          <a:p>
            <a:pPr lvl="0"/>
            <a:r>
              <a:rPr lang="en-US" dirty="0"/>
              <a:t>Edit Master text styles</a:t>
            </a:r>
          </a:p>
          <a:p>
            <a:pPr lvl="1"/>
            <a:r>
              <a:rPr lang="en-US" dirty="0"/>
              <a:t>Second level</a:t>
            </a:r>
          </a:p>
          <a:p>
            <a:pPr lvl="2"/>
            <a:r>
              <a:rPr lang="en-US" dirty="0"/>
              <a:t>Third level</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423988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 2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hasCustomPrompt="1"/>
          </p:nvPr>
        </p:nvSpPr>
        <p:spPr>
          <a:xfrm>
            <a:off x="5437672" y="-11046"/>
            <a:ext cx="6764798" cy="6858000"/>
          </a:xfrm>
          <a:prstGeom prst="rect">
            <a:avLst/>
          </a:prstGeom>
        </p:spPr>
        <p:txBody>
          <a:bodyPr/>
          <a:lstStyle>
            <a:lvl1pPr>
              <a:defRPr>
                <a:solidFill>
                  <a:schemeClr val="bg2"/>
                </a:solidFill>
              </a:defRPr>
            </a:lvl1pPr>
          </a:lstStyle>
          <a:p>
            <a:r>
              <a:rPr lang="en-US" dirty="0"/>
              <a:t>Click icon to add picture, then apply overlay if desired</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7" y="1517904"/>
            <a:ext cx="4067767" cy="868680"/>
          </a:xfrm>
        </p:spPr>
        <p:txBody>
          <a:bodyPr/>
          <a:lstStyle>
            <a:lvl1pPr>
              <a:defRPr>
                <a:solidFill>
                  <a:schemeClr val="bg1"/>
                </a:solidFill>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4" y="2894013"/>
            <a:ext cx="4067703" cy="989012"/>
          </a:xfrm>
        </p:spPr>
        <p:txBody>
          <a:bodyPr/>
          <a:lstStyle>
            <a:lvl1pPr marL="0" indent="0">
              <a:buNone/>
              <a:defRPr>
                <a:solidFill>
                  <a:schemeClr val="bg1"/>
                </a:solidFill>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solidFill>
                  <a:schemeClr val="bg1"/>
                </a:solidFill>
              </a:defRPr>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442" y="562226"/>
            <a:ext cx="1603262" cy="517886"/>
          </a:xfrm>
          <a:prstGeom prst="rect">
            <a:avLst/>
          </a:prstGeom>
          <a:noFill/>
        </p:spPr>
      </p:pic>
      <p:pic>
        <p:nvPicPr>
          <p:cNvPr id="9" name="Picture 8">
            <a:extLst>
              <a:ext uri="{FF2B5EF4-FFF2-40B4-BE49-F238E27FC236}">
                <a16:creationId xmlns:a16="http://schemas.microsoft.com/office/drawing/2014/main" id="{5BA1F587-69D3-4CE4-A42B-B5D92C6AB30C}"/>
              </a:ext>
            </a:extLst>
          </p:cNvPr>
          <p:cNvPicPr/>
          <p:nvPr userDrawn="1"/>
        </p:nvPicPr>
        <p:blipFill>
          <a:blip r:embed="rId3" cstate="email">
            <a:extLst>
              <a:ext uri="{28A0092B-C50C-407E-A947-70E740481C1C}">
                <a14:useLocalDpi xmlns:a14="http://schemas.microsoft.com/office/drawing/2010/main"/>
              </a:ext>
            </a:extLst>
          </a:blip>
          <a:stretch>
            <a:fillRect/>
          </a:stretch>
        </p:blipFill>
        <p:spPr bwMode="auto">
          <a:xfrm>
            <a:off x="605442" y="563225"/>
            <a:ext cx="1603262" cy="515889"/>
          </a:xfrm>
          <a:prstGeom prst="rect">
            <a:avLst/>
          </a:prstGeom>
          <a:noFill/>
        </p:spPr>
      </p:pic>
      <p:sp>
        <p:nvSpPr>
          <p:cNvPr id="11" name="TextBox 10">
            <a:hlinkClick r:id="" action="ppaction://noaction"/>
            <a:extLst>
              <a:ext uri="{FF2B5EF4-FFF2-40B4-BE49-F238E27FC236}">
                <a16:creationId xmlns:a16="http://schemas.microsoft.com/office/drawing/2014/main" id="{88F56622-45AE-4C61-9DD6-0310F9ADD8B1}"/>
              </a:ext>
            </a:extLst>
          </p:cNvPr>
          <p:cNvSpPr txBox="1"/>
          <p:nvPr userDrawn="1"/>
        </p:nvSpPr>
        <p:spPr>
          <a:xfrm>
            <a:off x="5437672" y="1827619"/>
            <a:ext cx="6764798" cy="861518"/>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endParaRPr lang="en-US" sz="2799" dirty="0">
              <a:solidFill>
                <a:srgbClr val="FF0000"/>
              </a:solidFill>
              <a:ea typeface="ＭＳ Ｐゴシック"/>
            </a:endParaRPr>
          </a:p>
        </p:txBody>
      </p:sp>
      <p:sp>
        <p:nvSpPr>
          <p:cNvPr id="15" name="TextBox 14">
            <a:hlinkClick r:id="" action="ppaction://noaction"/>
            <a:extLst>
              <a:ext uri="{FF2B5EF4-FFF2-40B4-BE49-F238E27FC236}">
                <a16:creationId xmlns:a16="http://schemas.microsoft.com/office/drawing/2014/main" id="{18E61221-6E84-4BC4-9876-85EB8FFFF5B7}"/>
              </a:ext>
            </a:extLst>
          </p:cNvPr>
          <p:cNvSpPr txBox="1"/>
          <p:nvPr userDrawn="1"/>
        </p:nvSpPr>
        <p:spPr>
          <a:xfrm>
            <a:off x="5835315" y="4527801"/>
            <a:ext cx="5883443" cy="830997"/>
          </a:xfrm>
          <a:prstGeom prst="rect">
            <a:avLst/>
          </a:prstGeom>
        </p:spPr>
        <p:txBody>
          <a:bodyPr wrap="square" lIns="0" tIns="0" rIns="0" bIns="0" rtlCol="0">
            <a:spAutoFit/>
          </a:bodyPr>
          <a:lstStyle/>
          <a:p>
            <a:pPr algn="l" fontAlgn="base">
              <a:spcBef>
                <a:spcPct val="0"/>
              </a:spcBef>
              <a:spcAft>
                <a:spcPct val="0"/>
              </a:spcAft>
            </a:pPr>
            <a:r>
              <a:rPr lang="en-US" sz="1800" dirty="0">
                <a:solidFill>
                  <a:srgbClr val="FF0000"/>
                </a:solidFill>
                <a:ea typeface="ＭＳ Ｐゴシック"/>
              </a:rPr>
              <a:t>OPTIONAL: apply Overlay 1 after adding image to place angle graphics over your image. Overlay image and instructions for use are at end of this deck</a:t>
            </a:r>
            <a:endParaRPr lang="en-US" sz="2000" dirty="0">
              <a:solidFill>
                <a:srgbClr val="FF0000"/>
              </a:solidFill>
              <a:ea typeface="ＭＳ Ｐゴシック"/>
            </a:endParaRPr>
          </a:p>
        </p:txBody>
      </p:sp>
    </p:spTree>
    <p:extLst>
      <p:ext uri="{BB962C8B-B14F-4D97-AF65-F5344CB8AC3E}">
        <p14:creationId xmlns:p14="http://schemas.microsoft.com/office/powerpoint/2010/main" val="17182275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1col-30D-Black-CC">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0503719" cy="365760"/>
          </a:xfrm>
        </p:spPr>
        <p:txBody>
          <a:bodyPr/>
          <a:lstStyle>
            <a:lvl1pPr>
              <a:defRPr>
                <a:solidFill>
                  <a:schemeClr val="bg1"/>
                </a:solidFill>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0503719" cy="365760"/>
          </a:xfrm>
        </p:spPr>
        <p:txBody>
          <a:bodyPr/>
          <a:lstStyle>
            <a:lvl1pPr marL="0" indent="0">
              <a:buNone/>
              <a:defRPr sz="2399">
                <a:solidFill>
                  <a:srgbClr val="0073E6"/>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1433" y="5669280"/>
            <a:ext cx="2057392" cy="1188720"/>
          </a:xfrm>
          <a:prstGeom prst="rtTriangle">
            <a:avLst/>
          </a:prstGeom>
          <a:solidFill>
            <a:srgbClr val="8E9299"/>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84DE6931-D60C-45BF-B727-81EF40C1D8E5}"/>
              </a:ext>
            </a:extLst>
          </p:cNvPr>
          <p:cNvSpPr>
            <a:spLocks noGrp="1"/>
          </p:cNvSpPr>
          <p:nvPr>
            <p:ph type="body" sz="quarter" idx="11"/>
          </p:nvPr>
        </p:nvSpPr>
        <p:spPr>
          <a:xfrm>
            <a:off x="457200" y="1691640"/>
            <a:ext cx="10506456" cy="4050792"/>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37950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1col-30D-White-C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050371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0503719" cy="365760"/>
          </a:xfrm>
        </p:spPr>
        <p:txBody>
          <a:bodyPr/>
          <a:lstStyle>
            <a:lvl1pPr marL="0" indent="0">
              <a:buNone/>
              <a:defRPr sz="2399">
                <a:solidFill>
                  <a:srgbClr val="0073E6"/>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1433" y="5669280"/>
            <a:ext cx="2057392" cy="1188720"/>
          </a:xfrm>
          <a:prstGeom prst="rtTriangle">
            <a:avLst/>
          </a:prstGeom>
          <a:solidFill>
            <a:srgbClr val="8E9299"/>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2CCA6439-752F-4EAE-BA36-A9DA45D5B2DB}"/>
              </a:ext>
            </a:extLst>
          </p:cNvPr>
          <p:cNvSpPr>
            <a:spLocks noGrp="1"/>
          </p:cNvSpPr>
          <p:nvPr>
            <p:ph type="body" sz="quarter" idx="11"/>
          </p:nvPr>
        </p:nvSpPr>
        <p:spPr>
          <a:xfrm>
            <a:off x="457200" y="1691640"/>
            <a:ext cx="10502900" cy="4050792"/>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53786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1col-Graphics-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5120B3-A679-4361-BBE5-B44731CBB86A}"/>
              </a:ext>
            </a:extLst>
          </p:cNvPr>
          <p:cNvSpPr/>
          <p:nvPr userDrawn="1"/>
        </p:nvSpPr>
        <p:spPr>
          <a:xfrm>
            <a:off x="-1" y="-8249"/>
            <a:ext cx="4205145" cy="686535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867" tIns="0" rIns="121867" bIns="0" rtlCol="0" anchor="ctr"/>
          <a:lstStyle/>
          <a:p>
            <a:pPr marL="0" marR="0" lvl="0" indent="0" algn="ctr" defTabSz="914126" rtl="0" eaLnBrk="1" fontAlgn="auto" latinLnBrk="0" hangingPunct="1">
              <a:lnSpc>
                <a:spcPct val="80000"/>
              </a:lnSpc>
              <a:spcBef>
                <a:spcPts val="0"/>
              </a:spcBef>
              <a:spcAft>
                <a:spcPts val="0"/>
              </a:spcAft>
              <a:buClrTx/>
              <a:buSzTx/>
              <a:buFontTx/>
              <a:buNone/>
              <a:tabLst/>
              <a:defRPr/>
            </a:pPr>
            <a:endParaRPr kumimoji="0" lang="en-US" sz="1799" b="1"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13" name="AutoShape 4">
            <a:extLst>
              <a:ext uri="{FF2B5EF4-FFF2-40B4-BE49-F238E27FC236}">
                <a16:creationId xmlns:a16="http://schemas.microsoft.com/office/drawing/2014/main" id="{44C61FA3-B671-4289-9759-F226A4D71C0B}"/>
              </a:ext>
            </a:extLst>
          </p:cNvPr>
          <p:cNvSpPr>
            <a:spLocks noChangeAspect="1" noChangeArrowheads="1"/>
          </p:cNvSpPr>
          <p:nvPr userDrawn="1"/>
        </p:nvSpPr>
        <p:spPr bwMode="auto">
          <a:xfrm flipH="1">
            <a:off x="2102571" y="5639234"/>
            <a:ext cx="2102572" cy="1217873"/>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726025" y="1401318"/>
            <a:ext cx="6965913" cy="365760"/>
          </a:xfrm>
        </p:spPr>
        <p:txBody>
          <a:bodyPr/>
          <a:lstStyle>
            <a:lvl1pPr marL="0" indent="0">
              <a:buNone/>
              <a:defRPr sz="2399">
                <a:solidFill>
                  <a:srgbClr val="0073E6"/>
                </a:solidFill>
              </a:defRPr>
            </a:lvl1pPr>
          </a:lstStyle>
          <a:p>
            <a:pPr lvl="0"/>
            <a:r>
              <a:rPr lang="en-US" dirty="0"/>
              <a:t>Click to enter subhead</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0" y="457200"/>
            <a:ext cx="3135575" cy="795528"/>
          </a:xfrm>
        </p:spPr>
        <p:txBody>
          <a:bodyPr/>
          <a:lstStyle>
            <a:lvl1pPr>
              <a:defRPr>
                <a:solidFill>
                  <a:schemeClr val="bg2"/>
                </a:solidFill>
              </a:defRPr>
            </a:lvl1pPr>
          </a:lstStyle>
          <a:p>
            <a:r>
              <a:rPr lang="en-US" dirty="0"/>
              <a:t>Click to enter headline</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
        <p:nvSpPr>
          <p:cNvPr id="5" name="Text Placeholder 4">
            <a:extLst>
              <a:ext uri="{FF2B5EF4-FFF2-40B4-BE49-F238E27FC236}">
                <a16:creationId xmlns:a16="http://schemas.microsoft.com/office/drawing/2014/main" id="{E0C5763B-C6C4-4101-B565-E3A3353174B6}"/>
              </a:ext>
            </a:extLst>
          </p:cNvPr>
          <p:cNvSpPr>
            <a:spLocks noGrp="1"/>
          </p:cNvSpPr>
          <p:nvPr>
            <p:ph type="body" sz="quarter" idx="12" hasCustomPrompt="1"/>
          </p:nvPr>
        </p:nvSpPr>
        <p:spPr>
          <a:xfrm>
            <a:off x="4726154" y="457200"/>
            <a:ext cx="6965913" cy="795528"/>
          </a:xfrm>
        </p:spPr>
        <p:txBody>
          <a:bodyPr/>
          <a:lstStyle>
            <a:lvl1pPr marL="0" indent="0">
              <a:buNone/>
              <a:defRPr sz="2799"/>
            </a:lvl1pPr>
          </a:lstStyle>
          <a:p>
            <a:pPr lvl="0"/>
            <a:r>
              <a:rPr lang="en-US" dirty="0"/>
              <a:t>Click to enter headline</a:t>
            </a:r>
          </a:p>
        </p:txBody>
      </p:sp>
      <p:sp>
        <p:nvSpPr>
          <p:cNvPr id="14" name="Date Placeholder 3">
            <a:extLst>
              <a:ext uri="{FF2B5EF4-FFF2-40B4-BE49-F238E27FC236}">
                <a16:creationId xmlns:a16="http://schemas.microsoft.com/office/drawing/2014/main" id="{DDD45756-9F9A-4024-8679-58D406BDF8AF}"/>
              </a:ext>
            </a:extLst>
          </p:cNvPr>
          <p:cNvSpPr txBox="1">
            <a:spLocks/>
          </p:cNvSpPr>
          <p:nvPr userDrawn="1"/>
        </p:nvSpPr>
        <p:spPr>
          <a:xfrm>
            <a:off x="-1580" y="6400918"/>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Text Placeholder 6">
            <a:extLst>
              <a:ext uri="{FF2B5EF4-FFF2-40B4-BE49-F238E27FC236}">
                <a16:creationId xmlns:a16="http://schemas.microsoft.com/office/drawing/2014/main" id="{D1C78788-8B9F-401C-8E79-E3B3BD414267}"/>
              </a:ext>
            </a:extLst>
          </p:cNvPr>
          <p:cNvSpPr>
            <a:spLocks noGrp="1"/>
          </p:cNvSpPr>
          <p:nvPr>
            <p:ph type="body" sz="quarter" idx="13"/>
          </p:nvPr>
        </p:nvSpPr>
        <p:spPr>
          <a:xfrm>
            <a:off x="4725988" y="2304288"/>
            <a:ext cx="6965950" cy="4096512"/>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60557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1col-Graphic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857483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8574838" cy="365760"/>
          </a:xfrm>
          <a:prstGeom prst="rect">
            <a:avLst/>
          </a:prstGeom>
        </p:spPr>
        <p:txBody>
          <a:bodyPr/>
          <a:lstStyle>
            <a:lvl1pPr marL="0" indent="0">
              <a:buNone/>
              <a:defRPr sz="2399">
                <a:solidFill>
                  <a:srgbClr val="0073E6"/>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5" name="Text Placeholder 4">
            <a:extLst>
              <a:ext uri="{FF2B5EF4-FFF2-40B4-BE49-F238E27FC236}">
                <a16:creationId xmlns:a16="http://schemas.microsoft.com/office/drawing/2014/main" id="{4F4EBE60-5CC1-4AA0-8D1C-B0A0F5DF748D}"/>
              </a:ext>
            </a:extLst>
          </p:cNvPr>
          <p:cNvSpPr>
            <a:spLocks noGrp="1"/>
          </p:cNvSpPr>
          <p:nvPr>
            <p:ph type="body" sz="quarter" idx="11"/>
          </p:nvPr>
        </p:nvSpPr>
        <p:spPr>
          <a:xfrm>
            <a:off x="457200" y="1691640"/>
            <a:ext cx="8577072" cy="4050792"/>
          </a:xfrm>
          <a:prstGeom prst="rect">
            <a:avLst/>
          </a:prstGeo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13133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1col-Graphics-2-C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857483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8574838" cy="365760"/>
          </a:xfrm>
        </p:spPr>
        <p:txBody>
          <a:bodyPr/>
          <a:lstStyle>
            <a:lvl1pPr marL="0" indent="0">
              <a:buNone/>
              <a:defRPr sz="2399">
                <a:solidFill>
                  <a:srgbClr val="0073E6"/>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Rectangle 6">
            <a:extLst>
              <a:ext uri="{FF2B5EF4-FFF2-40B4-BE49-F238E27FC236}">
                <a16:creationId xmlns:a16="http://schemas.microsoft.com/office/drawing/2014/main" id="{49205721-C91A-437D-9E47-2408E1F72CAE}"/>
              </a:ext>
            </a:extLst>
          </p:cNvPr>
          <p:cNvSpPr/>
          <p:nvPr userDrawn="1"/>
        </p:nvSpPr>
        <p:spPr>
          <a:xfrm>
            <a:off x="10281372" y="457201"/>
            <a:ext cx="1904279" cy="6400800"/>
          </a:xfrm>
          <a:prstGeom prst="rect">
            <a:avLst/>
          </a:prstGeom>
          <a:solidFill>
            <a:srgbClr val="000000"/>
          </a:soli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1" name="AutoShape 4">
            <a:extLst>
              <a:ext uri="{FF2B5EF4-FFF2-40B4-BE49-F238E27FC236}">
                <a16:creationId xmlns:a16="http://schemas.microsoft.com/office/drawing/2014/main" id="{A993D291-07E9-4C4D-A516-DFA6210DB7A2}"/>
              </a:ext>
            </a:extLst>
          </p:cNvPr>
          <p:cNvSpPr>
            <a:spLocks noChangeAspect="1" noChangeArrowheads="1"/>
          </p:cNvSpPr>
          <p:nvPr userDrawn="1"/>
        </p:nvSpPr>
        <p:spPr bwMode="auto">
          <a:xfrm flipH="1">
            <a:off x="7913401" y="5486400"/>
            <a:ext cx="2367971" cy="1371600"/>
          </a:xfrm>
          <a:prstGeom prst="rtTriangle">
            <a:avLst/>
          </a:prstGeom>
          <a:solidFill>
            <a:srgbClr val="C3C6CD"/>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12" name="AutoShape 4">
            <a:extLst>
              <a:ext uri="{FF2B5EF4-FFF2-40B4-BE49-F238E27FC236}">
                <a16:creationId xmlns:a16="http://schemas.microsoft.com/office/drawing/2014/main" id="{99E04FAB-E76C-4262-B9A3-5A1C48CC15BE}"/>
              </a:ext>
            </a:extLst>
          </p:cNvPr>
          <p:cNvSpPr>
            <a:spLocks noChangeAspect="1" noChangeArrowheads="1"/>
          </p:cNvSpPr>
          <p:nvPr userDrawn="1"/>
        </p:nvSpPr>
        <p:spPr bwMode="auto">
          <a:xfrm flipV="1">
            <a:off x="10270489" y="456074"/>
            <a:ext cx="1919740" cy="1111971"/>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4F4EBE60-5CC1-4AA0-8D1C-B0A0F5DF748D}"/>
              </a:ext>
            </a:extLst>
          </p:cNvPr>
          <p:cNvSpPr>
            <a:spLocks noGrp="1"/>
          </p:cNvSpPr>
          <p:nvPr>
            <p:ph type="body" sz="quarter" idx="11"/>
          </p:nvPr>
        </p:nvSpPr>
        <p:spPr>
          <a:xfrm>
            <a:off x="457200" y="1691640"/>
            <a:ext cx="8577072" cy="4050792"/>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38142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1col-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rgbClr val="0073E6"/>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FFFFFF"/>
                </a:solidFill>
                <a:latin typeface="Arial" panose="020B0604020202020204"/>
                <a:ea typeface="+mn-ea"/>
              </a:rPr>
              <a:pPr defTabSz="914126" fontAlgn="auto">
                <a:spcBef>
                  <a:spcPts val="0"/>
                </a:spcBef>
                <a:spcAft>
                  <a:spcPts val="0"/>
                </a:spcAft>
              </a:pPr>
              <a:t>‹#›</a:t>
            </a:fld>
            <a:endParaRPr lang="en-US" dirty="0">
              <a:solidFill>
                <a:srgbClr val="FFFFFF"/>
              </a:solidFill>
              <a:latin typeface="Arial" panose="020B0604020202020204"/>
              <a:ea typeface="+mn-ea"/>
            </a:endParaRPr>
          </a:p>
        </p:txBody>
      </p:sp>
      <p:sp>
        <p:nvSpPr>
          <p:cNvPr id="5" name="Text Placeholder 4">
            <a:extLst>
              <a:ext uri="{FF2B5EF4-FFF2-40B4-BE49-F238E27FC236}">
                <a16:creationId xmlns:a16="http://schemas.microsoft.com/office/drawing/2014/main" id="{A619DAAC-A724-45DF-B432-52FDA19FFE93}"/>
              </a:ext>
            </a:extLst>
          </p:cNvPr>
          <p:cNvSpPr>
            <a:spLocks noGrp="1"/>
          </p:cNvSpPr>
          <p:nvPr>
            <p:ph type="body" sz="quarter" idx="11"/>
          </p:nvPr>
        </p:nvSpPr>
        <p:spPr>
          <a:xfrm>
            <a:off x="457199" y="1692275"/>
            <a:ext cx="11274552" cy="4645152"/>
          </a:xfrm>
        </p:spPr>
        <p:txBody>
          <a:bodyPr/>
          <a:lstStyle>
            <a:lvl1pPr>
              <a:buClr>
                <a:srgbClr val="0073E6"/>
              </a:buClr>
              <a:defRPr/>
            </a:lvl1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7538748"/>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1col-Whit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rgbClr val="0073E6"/>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FFFFFF"/>
                </a:solidFill>
                <a:latin typeface="Arial" panose="020B0604020202020204"/>
                <a:ea typeface="+mn-ea"/>
              </a:rPr>
              <a:pPr defTabSz="914126" fontAlgn="auto">
                <a:spcBef>
                  <a:spcPts val="0"/>
                </a:spcBef>
                <a:spcAft>
                  <a:spcPts val="0"/>
                </a:spcAft>
              </a:pPr>
              <a:t>‹#›</a:t>
            </a:fld>
            <a:endParaRPr lang="en-US" dirty="0">
              <a:solidFill>
                <a:srgbClr val="FFFFFF"/>
              </a:solidFill>
              <a:latin typeface="Arial" panose="020B0604020202020204"/>
              <a:ea typeface="+mn-ea"/>
            </a:endParaRPr>
          </a:p>
        </p:txBody>
      </p:sp>
      <p:sp>
        <p:nvSpPr>
          <p:cNvPr id="5" name="Text Placeholder 4">
            <a:extLst>
              <a:ext uri="{FF2B5EF4-FFF2-40B4-BE49-F238E27FC236}">
                <a16:creationId xmlns:a16="http://schemas.microsoft.com/office/drawing/2014/main" id="{A619DAAC-A724-45DF-B432-52FDA19FFE93}"/>
              </a:ext>
            </a:extLst>
          </p:cNvPr>
          <p:cNvSpPr>
            <a:spLocks noGrp="1"/>
          </p:cNvSpPr>
          <p:nvPr>
            <p:ph type="body" sz="quarter" idx="11"/>
          </p:nvPr>
        </p:nvSpPr>
        <p:spPr>
          <a:xfrm>
            <a:off x="457199" y="1692275"/>
            <a:ext cx="11274552" cy="4645152"/>
          </a:xfrm>
        </p:spPr>
        <p:txBody>
          <a:bodyPr/>
          <a:lstStyle>
            <a:lvl1pPr>
              <a:buClr>
                <a:srgbClr val="0073E6"/>
              </a:buClr>
              <a:defRPr/>
            </a:lvl1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63982496"/>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BLANK-Black">
    <p:bg>
      <p:bgRef idx="1001">
        <a:schemeClr val="bg1"/>
      </p:bgRef>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FFFFFF"/>
                </a:solidFill>
                <a:latin typeface="Arial" panose="020B0604020202020204"/>
                <a:ea typeface="+mn-ea"/>
              </a:rPr>
              <a:pPr defTabSz="914126" fontAlgn="auto">
                <a:spcBef>
                  <a:spcPts val="0"/>
                </a:spcBef>
                <a:spcAft>
                  <a:spcPts val="0"/>
                </a:spcAft>
              </a:pPr>
              <a:t>‹#›</a:t>
            </a:fld>
            <a:endParaRPr lang="en-US" dirty="0">
              <a:solidFill>
                <a:srgbClr val="FFFFFF"/>
              </a:solidFill>
              <a:latin typeface="Arial" panose="020B0604020202020204"/>
              <a:ea typeface="+mn-ea"/>
            </a:endParaRPr>
          </a:p>
        </p:txBody>
      </p:sp>
    </p:spTree>
    <p:extLst>
      <p:ext uri="{BB962C8B-B14F-4D97-AF65-F5344CB8AC3E}">
        <p14:creationId xmlns:p14="http://schemas.microsoft.com/office/powerpoint/2010/main" val="3629038258"/>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BLANK-White">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Tree>
    <p:extLst>
      <p:ext uri="{BB962C8B-B14F-4D97-AF65-F5344CB8AC3E}">
        <p14:creationId xmlns:p14="http://schemas.microsoft.com/office/powerpoint/2010/main" val="17058967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Image 6.9-5D-White-C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80E09C-59B1-4D29-93CE-A2A15A35393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288" y="5943560"/>
            <a:ext cx="5887356" cy="914479"/>
          </a:xfrm>
          <a:prstGeom prst="rect">
            <a:avLst/>
          </a:prstGeom>
        </p:spPr>
      </p:pic>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1245" y="0"/>
            <a:ext cx="6307717"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4936474"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936474" cy="737729"/>
          </a:xfrm>
        </p:spPr>
        <p:txBody>
          <a:bodyPr/>
          <a:lstStyle>
            <a:lvl1pPr marL="0" indent="0">
              <a:buNone/>
              <a:defRPr sz="2399">
                <a:solidFill>
                  <a:srgbClr val="0073E6"/>
                </a:solidFill>
              </a:defRPr>
            </a:lvl1pPr>
          </a:lstStyle>
          <a:p>
            <a:pPr lvl="0"/>
            <a:r>
              <a:rPr lang="en-US" dirty="0"/>
              <a:t>Click to enter subhead</a:t>
            </a:r>
          </a:p>
        </p:txBody>
      </p:sp>
      <p:sp>
        <p:nvSpPr>
          <p:cNvPr id="10" name="TextBox 9">
            <a:extLst>
              <a:ext uri="{FF2B5EF4-FFF2-40B4-BE49-F238E27FC236}">
                <a16:creationId xmlns:a16="http://schemas.microsoft.com/office/drawing/2014/main" id="{E6CC98AD-9516-47DF-849E-3F8F61DFDB6C}"/>
              </a:ext>
            </a:extLst>
          </p:cNvPr>
          <p:cNvSpPr txBox="1"/>
          <p:nvPr userDrawn="1"/>
        </p:nvSpPr>
        <p:spPr>
          <a:xfrm>
            <a:off x="5871245" y="2175153"/>
            <a:ext cx="6307717"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id="{6F16B11D-7BDE-4AFD-85A4-2FF35DDBC2A4}"/>
              </a:ext>
            </a:extLst>
          </p:cNvPr>
          <p:cNvSpPr>
            <a:spLocks noGrp="1"/>
          </p:cNvSpPr>
          <p:nvPr>
            <p:ph type="body" sz="quarter" idx="13" hasCustomPrompt="1"/>
          </p:nvPr>
        </p:nvSpPr>
        <p:spPr>
          <a:xfrm>
            <a:off x="457200" y="2606040"/>
            <a:ext cx="4937125" cy="3017520"/>
          </a:xfrm>
        </p:spPr>
        <p:txBody>
          <a:bodyPr/>
          <a:lstStyle>
            <a:lvl1pPr>
              <a:buClr>
                <a:srgbClr val="0073E6"/>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3690571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 2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hasCustomPrompt="1"/>
          </p:nvPr>
        </p:nvSpPr>
        <p:spPr>
          <a:xfrm>
            <a:off x="5437672" y="-11046"/>
            <a:ext cx="6764798" cy="6858000"/>
          </a:xfrm>
          <a:prstGeom prst="rect">
            <a:avLst/>
          </a:prstGeom>
        </p:spPr>
        <p:txBody>
          <a:bodyPr/>
          <a:lstStyle>
            <a:lvl1pPr>
              <a:defRPr/>
            </a:lvl1pPr>
          </a:lstStyle>
          <a:p>
            <a:r>
              <a:rPr lang="en-US" dirty="0"/>
              <a:t>Click icon to add picture, then apply overlay if desired</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7" y="1517904"/>
            <a:ext cx="4067767"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4" y="2894013"/>
            <a:ext cx="406770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hlinkClick r:id="" action="ppaction://noaction"/>
            <a:extLst>
              <a:ext uri="{FF2B5EF4-FFF2-40B4-BE49-F238E27FC236}">
                <a16:creationId xmlns:a16="http://schemas.microsoft.com/office/drawing/2014/main" id="{584F1B0C-DEB0-476A-96C8-9E9AABC64221}"/>
              </a:ext>
            </a:extLst>
          </p:cNvPr>
          <p:cNvSpPr txBox="1"/>
          <p:nvPr/>
        </p:nvSpPr>
        <p:spPr>
          <a:xfrm>
            <a:off x="5424027" y="1828800"/>
            <a:ext cx="6764798" cy="861518"/>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endParaRPr lang="en-US" sz="2799"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442" y="562226"/>
            <a:ext cx="1603262" cy="517886"/>
          </a:xfrm>
          <a:prstGeom prst="rect">
            <a:avLst/>
          </a:prstGeom>
          <a:noFill/>
        </p:spPr>
      </p:pic>
      <p:sp>
        <p:nvSpPr>
          <p:cNvPr id="9" name="TextBox 8">
            <a:hlinkClick r:id="" action="ppaction://noaction"/>
            <a:extLst>
              <a:ext uri="{FF2B5EF4-FFF2-40B4-BE49-F238E27FC236}">
                <a16:creationId xmlns:a16="http://schemas.microsoft.com/office/drawing/2014/main" id="{022D3181-B0D7-4035-A277-2658C5CD9C80}"/>
              </a:ext>
            </a:extLst>
          </p:cNvPr>
          <p:cNvSpPr txBox="1"/>
          <p:nvPr userDrawn="1"/>
        </p:nvSpPr>
        <p:spPr>
          <a:xfrm>
            <a:off x="5835315" y="4527801"/>
            <a:ext cx="5883443" cy="830997"/>
          </a:xfrm>
          <a:prstGeom prst="rect">
            <a:avLst/>
          </a:prstGeom>
        </p:spPr>
        <p:txBody>
          <a:bodyPr wrap="square" lIns="0" tIns="0" rIns="0" bIns="0" rtlCol="0">
            <a:spAutoFit/>
          </a:bodyPr>
          <a:lstStyle/>
          <a:p>
            <a:pPr algn="l" fontAlgn="base">
              <a:spcBef>
                <a:spcPct val="0"/>
              </a:spcBef>
              <a:spcAft>
                <a:spcPct val="0"/>
              </a:spcAft>
            </a:pPr>
            <a:r>
              <a:rPr lang="en-US" sz="1800" dirty="0">
                <a:solidFill>
                  <a:srgbClr val="FF0000"/>
                </a:solidFill>
                <a:ea typeface="ＭＳ Ｐゴシック"/>
              </a:rPr>
              <a:t>OPTIONAL: apply Overlay 1 after adding image to place angle graphics over your image. Overlay image and instructions for use are at end of this deck</a:t>
            </a:r>
            <a:endParaRPr lang="en-US" sz="2000" dirty="0">
              <a:solidFill>
                <a:srgbClr val="FF0000"/>
              </a:solidFill>
              <a:ea typeface="ＭＳ Ｐゴシック"/>
            </a:endParaRPr>
          </a:p>
        </p:txBody>
      </p:sp>
    </p:spTree>
    <p:extLst>
      <p:ext uri="{BB962C8B-B14F-4D97-AF65-F5344CB8AC3E}">
        <p14:creationId xmlns:p14="http://schemas.microsoft.com/office/powerpoint/2010/main" val="26412437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267869" y="6584951"/>
            <a:ext cx="5653087" cy="273049"/>
          </a:xfrm>
          <a:prstGeom prst="rect">
            <a:avLst/>
          </a:prstGeom>
        </p:spPr>
        <p:txBody>
          <a:bodyPr/>
          <a:lstStyle>
            <a:lvl1pPr>
              <a:defRPr>
                <a:solidFill>
                  <a:schemeClr val="tx1">
                    <a:lumMod val="50000"/>
                    <a:lumOff val="50000"/>
                  </a:schemeClr>
                </a:solidFill>
              </a:defRPr>
            </a:lvl1pPr>
          </a:lstStyle>
          <a:p>
            <a:r>
              <a:rPr lang="en-US" dirty="0"/>
              <a:t> Confidential: For Internal Use Only</a:t>
            </a:r>
          </a:p>
        </p:txBody>
      </p:sp>
      <p:sp>
        <p:nvSpPr>
          <p:cNvPr id="4" name="Slide Number Placeholder 3"/>
          <p:cNvSpPr>
            <a:spLocks noGrp="1"/>
          </p:cNvSpPr>
          <p:nvPr>
            <p:ph type="sldNum" sz="quarter" idx="12"/>
          </p:nvPr>
        </p:nvSpPr>
        <p:spPr>
          <a:xfrm>
            <a:off x="0" y="6584951"/>
            <a:ext cx="1219201" cy="273049"/>
          </a:xfrm>
          <a:prstGeom prst="rect">
            <a:avLst/>
          </a:prstGeom>
        </p:spPr>
        <p:txBody>
          <a:bodyPr/>
          <a:lstStyle>
            <a:lvl1pPr>
              <a:defRPr>
                <a:solidFill>
                  <a:schemeClr val="tx1">
                    <a:lumMod val="50000"/>
                    <a:lumOff val="50000"/>
                  </a:schemeClr>
                </a:solidFill>
              </a:defRPr>
            </a:lvl1pPr>
          </a:lstStyle>
          <a:p>
            <a:fld id="{AAEAE4A8-A6E5-453E-B946-FB774B73F48C}" type="slidenum">
              <a:rPr lang="en-US" smtClean="0"/>
              <a:pPr/>
              <a:t>‹#›</a:t>
            </a:fld>
            <a:endParaRPr lang="en-US" dirty="0"/>
          </a:p>
        </p:txBody>
      </p:sp>
    </p:spTree>
    <p:extLst>
      <p:ext uri="{BB962C8B-B14F-4D97-AF65-F5344CB8AC3E}">
        <p14:creationId xmlns:p14="http://schemas.microsoft.com/office/powerpoint/2010/main" val="218163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2col-5D-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06135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061359" cy="365760"/>
          </a:xfrm>
        </p:spPr>
        <p:txBody>
          <a:bodyPr/>
          <a:lstStyle>
            <a:lvl1pPr marL="0" indent="0">
              <a:buNone/>
              <a:defRPr sz="2399">
                <a:solidFill>
                  <a:srgbClr val="0073E6"/>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solidFill>
            <a:srgbClr val="0073E6"/>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F07CFF4E-29D2-4081-96CD-0F1A47C96F1C}"/>
              </a:ext>
            </a:extLst>
          </p:cNvPr>
          <p:cNvSpPr>
            <a:spLocks noGrp="1"/>
          </p:cNvSpPr>
          <p:nvPr>
            <p:ph type="body" sz="quarter" idx="13"/>
          </p:nvPr>
        </p:nvSpPr>
        <p:spPr>
          <a:xfrm>
            <a:off x="457200" y="1692275"/>
            <a:ext cx="5302250" cy="4306888"/>
          </a:xfrm>
        </p:spPr>
        <p:txBody>
          <a:bodyPr/>
          <a:lstStyle>
            <a:lvl1pPr>
              <a:buClr>
                <a:srgbClr val="0073E6"/>
              </a:buClr>
              <a:defRPr/>
            </a:lvl1pPr>
          </a:lstStyle>
          <a:p>
            <a:pPr lvl="0"/>
            <a:r>
              <a:rPr lang="en-US" dirty="0"/>
              <a:t>Edit Master text styles</a:t>
            </a:r>
          </a:p>
          <a:p>
            <a:pPr lvl="1"/>
            <a:r>
              <a:rPr lang="en-US" dirty="0"/>
              <a:t>Second level</a:t>
            </a:r>
          </a:p>
          <a:p>
            <a:pPr lvl="2"/>
            <a:r>
              <a:rPr lang="en-US" dirty="0"/>
              <a:t>Third level</a:t>
            </a:r>
          </a:p>
        </p:txBody>
      </p:sp>
      <p:sp>
        <p:nvSpPr>
          <p:cNvPr id="12" name="Text Placeholder 11">
            <a:extLst>
              <a:ext uri="{FF2B5EF4-FFF2-40B4-BE49-F238E27FC236}">
                <a16:creationId xmlns:a16="http://schemas.microsoft.com/office/drawing/2014/main" id="{5A7BC684-A3EE-4191-B972-A2D34DC5A202}"/>
              </a:ext>
            </a:extLst>
          </p:cNvPr>
          <p:cNvSpPr>
            <a:spLocks noGrp="1"/>
          </p:cNvSpPr>
          <p:nvPr>
            <p:ph type="body" sz="quarter" idx="14"/>
          </p:nvPr>
        </p:nvSpPr>
        <p:spPr>
          <a:xfrm>
            <a:off x="6217920" y="1692274"/>
            <a:ext cx="5303520" cy="4306887"/>
          </a:xfrm>
        </p:spPr>
        <p:txBody>
          <a:bodyPr/>
          <a:lstStyle>
            <a:lvl1pPr>
              <a:buClr>
                <a:srgbClr val="0073E6"/>
              </a:buClr>
              <a:defRPr/>
            </a:lvl1pPr>
            <a:lvl4pPr marL="1371189" indent="0">
              <a:buNone/>
              <a:defRPr/>
            </a:lvl4pPr>
          </a:lstStyle>
          <a:p>
            <a:pPr lvl="0"/>
            <a:r>
              <a:rPr lang="en-US" dirty="0"/>
              <a:t>Edit Master text styles</a:t>
            </a:r>
          </a:p>
          <a:p>
            <a:pPr lvl="1"/>
            <a:r>
              <a:rPr lang="en-US" dirty="0"/>
              <a:t>Second level</a:t>
            </a:r>
          </a:p>
          <a:p>
            <a:pPr lvl="2"/>
            <a:r>
              <a:rPr lang="en-US" dirty="0"/>
              <a:t>Third level</a:t>
            </a:r>
          </a:p>
        </p:txBody>
      </p:sp>
      <p:sp>
        <p:nvSpPr>
          <p:cNvPr id="8" name="Date Placeholder 3">
            <a:extLst>
              <a:ext uri="{FF2B5EF4-FFF2-40B4-BE49-F238E27FC236}">
                <a16:creationId xmlns:a16="http://schemas.microsoft.com/office/drawing/2014/main" id="{3BCE6546-82B3-47FB-BCCC-39725DDEEF36}"/>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983149238"/>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2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06135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061359" cy="365760"/>
          </a:xfrm>
        </p:spPr>
        <p:txBody>
          <a:bodyPr/>
          <a:lstStyle>
            <a:lvl1pPr marL="0" indent="0">
              <a:buNone/>
              <a:defRPr sz="2399">
                <a:solidFill>
                  <a:srgbClr val="0073E6"/>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solidFill>
            <a:srgbClr val="0073E6"/>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B04C270D-AC25-43F5-A58D-73B95D1738A7}"/>
              </a:ext>
            </a:extLst>
          </p:cNvPr>
          <p:cNvSpPr>
            <a:spLocks noGrp="1"/>
          </p:cNvSpPr>
          <p:nvPr>
            <p:ph type="body" sz="quarter" idx="12"/>
          </p:nvPr>
        </p:nvSpPr>
        <p:spPr>
          <a:xfrm>
            <a:off x="6217920" y="1692275"/>
            <a:ext cx="5303520" cy="4306888"/>
          </a:xfrm>
        </p:spPr>
        <p:txBody>
          <a:bodyPr/>
          <a:lstStyle/>
          <a:p>
            <a:pPr lvl="0"/>
            <a:r>
              <a:rPr lang="en-US" dirty="0"/>
              <a:t>Edit Master text styles</a:t>
            </a:r>
          </a:p>
          <a:p>
            <a:pPr lvl="1"/>
            <a:r>
              <a:rPr lang="en-US" dirty="0"/>
              <a:t>Second level</a:t>
            </a:r>
          </a:p>
          <a:p>
            <a:pPr lvl="2"/>
            <a:r>
              <a:rPr lang="en-US" dirty="0"/>
              <a:t>Third level</a:t>
            </a:r>
          </a:p>
        </p:txBody>
      </p:sp>
      <p:sp>
        <p:nvSpPr>
          <p:cNvPr id="12" name="Text Placeholder 11">
            <a:extLst>
              <a:ext uri="{FF2B5EF4-FFF2-40B4-BE49-F238E27FC236}">
                <a16:creationId xmlns:a16="http://schemas.microsoft.com/office/drawing/2014/main" id="{D4D5AFF0-5436-4506-9F1C-AB3E2DBA7D60}"/>
              </a:ext>
            </a:extLst>
          </p:cNvPr>
          <p:cNvSpPr>
            <a:spLocks noGrp="1"/>
          </p:cNvSpPr>
          <p:nvPr>
            <p:ph type="body" sz="quarter" idx="13"/>
          </p:nvPr>
        </p:nvSpPr>
        <p:spPr>
          <a:xfrm>
            <a:off x="457200" y="1692274"/>
            <a:ext cx="5303838" cy="4306824"/>
          </a:xfrm>
        </p:spPr>
        <p:txBody>
          <a:bodyPr/>
          <a:lstStyle/>
          <a:p>
            <a:pPr lvl="0"/>
            <a:r>
              <a:rPr lang="en-US" dirty="0"/>
              <a:t>Edit Master text styles</a:t>
            </a:r>
          </a:p>
          <a:p>
            <a:pPr lvl="1"/>
            <a:r>
              <a:rPr lang="en-US" dirty="0"/>
              <a:t>Second level</a:t>
            </a:r>
          </a:p>
          <a:p>
            <a:pPr lvl="2"/>
            <a:r>
              <a:rPr lang="en-US" dirty="0"/>
              <a:t>Third level</a:t>
            </a:r>
          </a:p>
        </p:txBody>
      </p:sp>
      <p:sp>
        <p:nvSpPr>
          <p:cNvPr id="8" name="Date Placeholder 3">
            <a:extLst>
              <a:ext uri="{FF2B5EF4-FFF2-40B4-BE49-F238E27FC236}">
                <a16:creationId xmlns:a16="http://schemas.microsoft.com/office/drawing/2014/main" id="{88FE4EDB-F590-4C9D-86FF-252627B03F3D}"/>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2230259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2col-5D-Black-CC">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061359" cy="365760"/>
          </a:xfrm>
        </p:spPr>
        <p:txBody>
          <a:bodyPr/>
          <a:lstStyle>
            <a:lvl1pPr>
              <a:defRPr>
                <a:solidFill>
                  <a:schemeClr val="bg2"/>
                </a:solidFill>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061359" cy="365760"/>
          </a:xfrm>
        </p:spPr>
        <p:txBody>
          <a:bodyPr/>
          <a:lstStyle>
            <a:lvl1pPr marL="0" indent="0">
              <a:buNone/>
              <a:defRPr sz="2399">
                <a:solidFill>
                  <a:srgbClr val="0073E6"/>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solidFill>
            <a:srgbClr val="8E9299"/>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S PGothic" pitchFamily="34" charset="-128"/>
              <a:cs typeface="Arial" panose="020B0604020202020204" pitchFamily="34" charset="0"/>
            </a:endParaRPr>
          </a:p>
        </p:txBody>
      </p:sp>
      <p:sp>
        <p:nvSpPr>
          <p:cNvPr id="12" name="Text Placeholder 4">
            <a:extLst>
              <a:ext uri="{FF2B5EF4-FFF2-40B4-BE49-F238E27FC236}">
                <a16:creationId xmlns:a16="http://schemas.microsoft.com/office/drawing/2014/main" id="{0B255FF7-9BA0-4CFF-8D35-BA0C7BEC5165}"/>
              </a:ext>
            </a:extLst>
          </p:cNvPr>
          <p:cNvSpPr>
            <a:spLocks noGrp="1"/>
          </p:cNvSpPr>
          <p:nvPr>
            <p:ph type="body" sz="quarter" idx="12"/>
          </p:nvPr>
        </p:nvSpPr>
        <p:spPr>
          <a:xfrm>
            <a:off x="6217920" y="1692275"/>
            <a:ext cx="5303520" cy="4306888"/>
          </a:xfrm>
        </p:spPr>
        <p:txBody>
          <a:bodyPr/>
          <a:lstStyle>
            <a:lvl1pPr>
              <a:defRPr>
                <a:solidFill>
                  <a:schemeClr val="bg2"/>
                </a:solidFill>
              </a:defRPr>
            </a:lvl1pPr>
            <a:lvl2pPr>
              <a:defRPr>
                <a:solidFill>
                  <a:schemeClr val="bg2"/>
                </a:solidFill>
              </a:defRPr>
            </a:lvl2pPr>
            <a:lvl3pPr>
              <a:defRPr>
                <a:solidFill>
                  <a:schemeClr val="bg2"/>
                </a:solidFill>
              </a:defRPr>
            </a:lvl3pPr>
          </a:lstStyle>
          <a:p>
            <a:pPr lvl="0"/>
            <a:r>
              <a:rPr lang="en-US" dirty="0"/>
              <a:t>Edit Master text styles</a:t>
            </a:r>
          </a:p>
          <a:p>
            <a:pPr lvl="1"/>
            <a:r>
              <a:rPr lang="en-US" dirty="0"/>
              <a:t>Second level</a:t>
            </a:r>
          </a:p>
          <a:p>
            <a:pPr lvl="2"/>
            <a:r>
              <a:rPr lang="en-US" dirty="0"/>
              <a:t>Third level</a:t>
            </a:r>
          </a:p>
        </p:txBody>
      </p:sp>
      <p:sp>
        <p:nvSpPr>
          <p:cNvPr id="13" name="Text Placeholder 11">
            <a:extLst>
              <a:ext uri="{FF2B5EF4-FFF2-40B4-BE49-F238E27FC236}">
                <a16:creationId xmlns:a16="http://schemas.microsoft.com/office/drawing/2014/main" id="{761A7F8F-D0B8-422F-9392-AA1C635EAC8C}"/>
              </a:ext>
            </a:extLst>
          </p:cNvPr>
          <p:cNvSpPr>
            <a:spLocks noGrp="1"/>
          </p:cNvSpPr>
          <p:nvPr>
            <p:ph type="body" sz="quarter" idx="13"/>
          </p:nvPr>
        </p:nvSpPr>
        <p:spPr>
          <a:xfrm>
            <a:off x="457200" y="1692274"/>
            <a:ext cx="5303838" cy="4306824"/>
          </a:xfrm>
        </p:spPr>
        <p:txBody>
          <a:bodyPr/>
          <a:lstStyle>
            <a:lvl1pPr>
              <a:defRPr>
                <a:solidFill>
                  <a:schemeClr val="bg2"/>
                </a:solidFill>
              </a:defRPr>
            </a:lvl1pPr>
            <a:lvl2pPr>
              <a:defRPr>
                <a:solidFill>
                  <a:schemeClr val="bg2"/>
                </a:solidFill>
              </a:defRPr>
            </a:lvl2pPr>
            <a:lvl3pPr>
              <a:defRPr>
                <a:solidFill>
                  <a:schemeClr val="bg2"/>
                </a:solidFill>
              </a:defRPr>
            </a:lvl3pPr>
          </a:lstStyle>
          <a:p>
            <a:pPr lvl="0"/>
            <a:r>
              <a:rPr lang="en-US" dirty="0"/>
              <a:t>Edit Master text styles</a:t>
            </a:r>
          </a:p>
          <a:p>
            <a:pPr lvl="1"/>
            <a:r>
              <a:rPr lang="en-US" dirty="0"/>
              <a:t>Second level</a:t>
            </a:r>
          </a:p>
          <a:p>
            <a:pPr lvl="2"/>
            <a:r>
              <a:rPr lang="en-US" dirty="0"/>
              <a:t>Third level</a:t>
            </a:r>
          </a:p>
        </p:txBody>
      </p:sp>
      <p:sp>
        <p:nvSpPr>
          <p:cNvPr id="8" name="Date Placeholder 3">
            <a:extLst>
              <a:ext uri="{FF2B5EF4-FFF2-40B4-BE49-F238E27FC236}">
                <a16:creationId xmlns:a16="http://schemas.microsoft.com/office/drawing/2014/main" id="{B4729F99-77F2-4E47-A08B-1F34D39AD499}"/>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7804689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2col-5D-White-C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06135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061359" cy="365760"/>
          </a:xfrm>
        </p:spPr>
        <p:txBody>
          <a:bodyPr/>
          <a:lstStyle>
            <a:lvl1pPr marL="0" indent="0">
              <a:buNone/>
              <a:defRPr sz="2399">
                <a:solidFill>
                  <a:srgbClr val="0073E6"/>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solidFill>
            <a:srgbClr val="8E9299"/>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S PGothic" pitchFamily="34" charset="-128"/>
              <a:cs typeface="Arial" panose="020B0604020202020204" pitchFamily="34" charset="0"/>
            </a:endParaRPr>
          </a:p>
        </p:txBody>
      </p:sp>
      <p:sp>
        <p:nvSpPr>
          <p:cNvPr id="12" name="Text Placeholder 4">
            <a:extLst>
              <a:ext uri="{FF2B5EF4-FFF2-40B4-BE49-F238E27FC236}">
                <a16:creationId xmlns:a16="http://schemas.microsoft.com/office/drawing/2014/main" id="{0B255FF7-9BA0-4CFF-8D35-BA0C7BEC5165}"/>
              </a:ext>
            </a:extLst>
          </p:cNvPr>
          <p:cNvSpPr>
            <a:spLocks noGrp="1"/>
          </p:cNvSpPr>
          <p:nvPr>
            <p:ph type="body" sz="quarter" idx="12"/>
          </p:nvPr>
        </p:nvSpPr>
        <p:spPr>
          <a:xfrm>
            <a:off x="6217920" y="1692275"/>
            <a:ext cx="5303520" cy="4306888"/>
          </a:xfrm>
        </p:spPr>
        <p:txBody>
          <a:bodyPr/>
          <a:lstStyle/>
          <a:p>
            <a:pPr lvl="0"/>
            <a:r>
              <a:rPr lang="en-US" dirty="0"/>
              <a:t>Edit Master text styles</a:t>
            </a:r>
          </a:p>
          <a:p>
            <a:pPr lvl="1"/>
            <a:r>
              <a:rPr lang="en-US" dirty="0"/>
              <a:t>Second level</a:t>
            </a:r>
          </a:p>
          <a:p>
            <a:pPr lvl="2"/>
            <a:r>
              <a:rPr lang="en-US" dirty="0"/>
              <a:t>Third level</a:t>
            </a:r>
          </a:p>
        </p:txBody>
      </p:sp>
      <p:sp>
        <p:nvSpPr>
          <p:cNvPr id="13" name="Text Placeholder 11">
            <a:extLst>
              <a:ext uri="{FF2B5EF4-FFF2-40B4-BE49-F238E27FC236}">
                <a16:creationId xmlns:a16="http://schemas.microsoft.com/office/drawing/2014/main" id="{761A7F8F-D0B8-422F-9392-AA1C635EAC8C}"/>
              </a:ext>
            </a:extLst>
          </p:cNvPr>
          <p:cNvSpPr>
            <a:spLocks noGrp="1"/>
          </p:cNvSpPr>
          <p:nvPr>
            <p:ph type="body" sz="quarter" idx="13"/>
          </p:nvPr>
        </p:nvSpPr>
        <p:spPr>
          <a:xfrm>
            <a:off x="457200" y="1692274"/>
            <a:ext cx="5303838" cy="4306824"/>
          </a:xfrm>
        </p:spPr>
        <p:txBody>
          <a:bodyPr/>
          <a:lstStyle/>
          <a:p>
            <a:pPr lvl="0"/>
            <a:r>
              <a:rPr lang="en-US" dirty="0"/>
              <a:t>Edit Master text styles</a:t>
            </a:r>
          </a:p>
          <a:p>
            <a:pPr lvl="1"/>
            <a:r>
              <a:rPr lang="en-US" dirty="0"/>
              <a:t>Second level</a:t>
            </a:r>
          </a:p>
          <a:p>
            <a:pPr lvl="2"/>
            <a:r>
              <a:rPr lang="en-US" dirty="0"/>
              <a:t>Third level</a:t>
            </a:r>
          </a:p>
        </p:txBody>
      </p:sp>
      <p:sp>
        <p:nvSpPr>
          <p:cNvPr id="8" name="Date Placeholder 3">
            <a:extLst>
              <a:ext uri="{FF2B5EF4-FFF2-40B4-BE49-F238E27FC236}">
                <a16:creationId xmlns:a16="http://schemas.microsoft.com/office/drawing/2014/main" id="{A0FD88B6-7471-4D88-AD80-C199493C6D14}"/>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8867580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2col-30D-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0330029" cy="365760"/>
          </a:xfrm>
        </p:spPr>
        <p:txBody>
          <a:bodyPr/>
          <a:lstStyle>
            <a:lvl1pPr>
              <a:defRPr>
                <a:solidFill>
                  <a:schemeClr val="bg2"/>
                </a:solidFill>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0330029" cy="365760"/>
          </a:xfrm>
        </p:spPr>
        <p:txBody>
          <a:bodyPr/>
          <a:lstStyle>
            <a:lvl1pPr marL="0" indent="0">
              <a:buNone/>
              <a:defRPr sz="2399">
                <a:solidFill>
                  <a:srgbClr val="0073E6"/>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1433" y="5669280"/>
            <a:ext cx="2057392" cy="1188720"/>
          </a:xfrm>
          <a:prstGeom prst="rtTriangle">
            <a:avLst/>
          </a:prstGeom>
          <a:solidFill>
            <a:srgbClr val="0073E6"/>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13" name="Text Placeholder 4">
            <a:extLst>
              <a:ext uri="{FF2B5EF4-FFF2-40B4-BE49-F238E27FC236}">
                <a16:creationId xmlns:a16="http://schemas.microsoft.com/office/drawing/2014/main" id="{E15AECED-93FB-4C85-97FD-8B5511DC21F9}"/>
              </a:ext>
            </a:extLst>
          </p:cNvPr>
          <p:cNvSpPr>
            <a:spLocks noGrp="1"/>
          </p:cNvSpPr>
          <p:nvPr>
            <p:ph type="body" sz="quarter" idx="12"/>
          </p:nvPr>
        </p:nvSpPr>
        <p:spPr>
          <a:xfrm>
            <a:off x="5852160" y="1692275"/>
            <a:ext cx="4937760" cy="4306888"/>
          </a:xfrm>
        </p:spPr>
        <p:txBody>
          <a:bodyPr/>
          <a:lstStyle>
            <a:lvl1pPr>
              <a:buClr>
                <a:srgbClr val="0073E6"/>
              </a:buClr>
              <a:defRPr>
                <a:solidFill>
                  <a:schemeClr val="bg2"/>
                </a:solidFill>
              </a:defRPr>
            </a:lvl1pPr>
            <a:lvl2pPr>
              <a:defRPr>
                <a:solidFill>
                  <a:schemeClr val="bg2"/>
                </a:solidFill>
              </a:defRPr>
            </a:lvl2pPr>
            <a:lvl3pPr>
              <a:defRPr>
                <a:solidFill>
                  <a:schemeClr val="bg2"/>
                </a:solidFill>
              </a:defRPr>
            </a:lvl3pPr>
          </a:lstStyle>
          <a:p>
            <a:pPr lvl="0"/>
            <a:r>
              <a:rPr lang="en-US" dirty="0"/>
              <a:t>Edit Master text styles</a:t>
            </a:r>
          </a:p>
          <a:p>
            <a:pPr lvl="1"/>
            <a:r>
              <a:rPr lang="en-US" dirty="0"/>
              <a:t>Second level</a:t>
            </a:r>
          </a:p>
          <a:p>
            <a:pPr lvl="2"/>
            <a:r>
              <a:rPr lang="en-US" dirty="0"/>
              <a:t>Third level</a:t>
            </a:r>
          </a:p>
        </p:txBody>
      </p:sp>
      <p:sp>
        <p:nvSpPr>
          <p:cNvPr id="14" name="Text Placeholder 11">
            <a:extLst>
              <a:ext uri="{FF2B5EF4-FFF2-40B4-BE49-F238E27FC236}">
                <a16:creationId xmlns:a16="http://schemas.microsoft.com/office/drawing/2014/main" id="{811F50AD-83AB-4F36-9502-62DE06E51343}"/>
              </a:ext>
            </a:extLst>
          </p:cNvPr>
          <p:cNvSpPr>
            <a:spLocks noGrp="1"/>
          </p:cNvSpPr>
          <p:nvPr>
            <p:ph type="body" sz="quarter" idx="13"/>
          </p:nvPr>
        </p:nvSpPr>
        <p:spPr>
          <a:xfrm>
            <a:off x="457200" y="1692274"/>
            <a:ext cx="4937760" cy="4306824"/>
          </a:xfrm>
        </p:spPr>
        <p:txBody>
          <a:bodyPr/>
          <a:lstStyle>
            <a:lvl1pPr>
              <a:defRPr>
                <a:solidFill>
                  <a:schemeClr val="bg2"/>
                </a:solidFill>
              </a:defRPr>
            </a:lvl1pPr>
            <a:lvl2pPr>
              <a:defRPr>
                <a:solidFill>
                  <a:schemeClr val="bg2"/>
                </a:solidFill>
              </a:defRPr>
            </a:lvl2pPr>
            <a:lvl3pPr>
              <a:defRPr>
                <a:solidFill>
                  <a:schemeClr val="bg2"/>
                </a:solidFill>
              </a:defRPr>
            </a:lvl3pPr>
          </a:lstStyle>
          <a:p>
            <a:pPr lvl="0"/>
            <a:r>
              <a:rPr lang="en-US" dirty="0"/>
              <a:t>Edit Master text styles</a:t>
            </a:r>
          </a:p>
          <a:p>
            <a:pPr lvl="1"/>
            <a:r>
              <a:rPr lang="en-US" dirty="0"/>
              <a:t>Second level</a:t>
            </a:r>
          </a:p>
          <a:p>
            <a:pPr lvl="2"/>
            <a:r>
              <a:rPr lang="en-US" dirty="0"/>
              <a:t>Third level</a:t>
            </a:r>
          </a:p>
        </p:txBody>
      </p:sp>
      <p:sp>
        <p:nvSpPr>
          <p:cNvPr id="8" name="Date Placeholder 3">
            <a:extLst>
              <a:ext uri="{FF2B5EF4-FFF2-40B4-BE49-F238E27FC236}">
                <a16:creationId xmlns:a16="http://schemas.microsoft.com/office/drawing/2014/main" id="{74C5784B-0AF7-4DC3-BE24-33E05B00D0E5}"/>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7712474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2col-30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033002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0330029" cy="365760"/>
          </a:xfrm>
        </p:spPr>
        <p:txBody>
          <a:bodyPr/>
          <a:lstStyle>
            <a:lvl1pPr marL="0" indent="0">
              <a:buNone/>
              <a:defRPr sz="2399">
                <a:solidFill>
                  <a:srgbClr val="0073E6"/>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1433" y="5669280"/>
            <a:ext cx="2057392" cy="1188720"/>
          </a:xfrm>
          <a:prstGeom prst="rtTriangle">
            <a:avLst/>
          </a:prstGeom>
          <a:solidFill>
            <a:srgbClr val="0073E6"/>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13" name="Text Placeholder 4">
            <a:extLst>
              <a:ext uri="{FF2B5EF4-FFF2-40B4-BE49-F238E27FC236}">
                <a16:creationId xmlns:a16="http://schemas.microsoft.com/office/drawing/2014/main" id="{E15AECED-93FB-4C85-97FD-8B5511DC21F9}"/>
              </a:ext>
            </a:extLst>
          </p:cNvPr>
          <p:cNvSpPr>
            <a:spLocks noGrp="1"/>
          </p:cNvSpPr>
          <p:nvPr>
            <p:ph type="body" sz="quarter" idx="12"/>
          </p:nvPr>
        </p:nvSpPr>
        <p:spPr>
          <a:xfrm>
            <a:off x="5852160" y="1692275"/>
            <a:ext cx="4937760" cy="4306888"/>
          </a:xfrm>
        </p:spPr>
        <p:txBody>
          <a:bodyPr/>
          <a:lstStyle/>
          <a:p>
            <a:pPr lvl="0"/>
            <a:r>
              <a:rPr lang="en-US" dirty="0"/>
              <a:t>Edit Master text styles</a:t>
            </a:r>
          </a:p>
          <a:p>
            <a:pPr lvl="1"/>
            <a:r>
              <a:rPr lang="en-US" dirty="0"/>
              <a:t>Second level</a:t>
            </a:r>
          </a:p>
          <a:p>
            <a:pPr lvl="2"/>
            <a:r>
              <a:rPr lang="en-US" dirty="0"/>
              <a:t>Third level</a:t>
            </a:r>
          </a:p>
        </p:txBody>
      </p:sp>
      <p:sp>
        <p:nvSpPr>
          <p:cNvPr id="14" name="Text Placeholder 11">
            <a:extLst>
              <a:ext uri="{FF2B5EF4-FFF2-40B4-BE49-F238E27FC236}">
                <a16:creationId xmlns:a16="http://schemas.microsoft.com/office/drawing/2014/main" id="{811F50AD-83AB-4F36-9502-62DE06E51343}"/>
              </a:ext>
            </a:extLst>
          </p:cNvPr>
          <p:cNvSpPr>
            <a:spLocks noGrp="1"/>
          </p:cNvSpPr>
          <p:nvPr>
            <p:ph type="body" sz="quarter" idx="13"/>
          </p:nvPr>
        </p:nvSpPr>
        <p:spPr>
          <a:xfrm>
            <a:off x="457200" y="1692274"/>
            <a:ext cx="4937760" cy="4306824"/>
          </a:xfrm>
        </p:spPr>
        <p:txBody>
          <a:bodyPr/>
          <a:lstStyle/>
          <a:p>
            <a:pPr lvl="0"/>
            <a:r>
              <a:rPr lang="en-US" dirty="0"/>
              <a:t>Edit Master text styles</a:t>
            </a:r>
          </a:p>
          <a:p>
            <a:pPr lvl="1"/>
            <a:r>
              <a:rPr lang="en-US" dirty="0"/>
              <a:t>Second level</a:t>
            </a:r>
          </a:p>
          <a:p>
            <a:pPr lvl="2"/>
            <a:r>
              <a:rPr lang="en-US" dirty="0"/>
              <a:t>Third level</a:t>
            </a:r>
          </a:p>
        </p:txBody>
      </p:sp>
      <p:sp>
        <p:nvSpPr>
          <p:cNvPr id="8" name="Date Placeholder 3">
            <a:extLst>
              <a:ext uri="{FF2B5EF4-FFF2-40B4-BE49-F238E27FC236}">
                <a16:creationId xmlns:a16="http://schemas.microsoft.com/office/drawing/2014/main" id="{5311BC66-3690-4686-985A-00F429A2B47B}"/>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9846039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2col-30D-Black-CC">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0330029" cy="365760"/>
          </a:xfrm>
        </p:spPr>
        <p:txBody>
          <a:bodyPr/>
          <a:lstStyle>
            <a:lvl1pPr>
              <a:defRPr>
                <a:solidFill>
                  <a:schemeClr val="bg2"/>
                </a:solidFill>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0330029" cy="365760"/>
          </a:xfrm>
        </p:spPr>
        <p:txBody>
          <a:bodyPr/>
          <a:lstStyle>
            <a:lvl1pPr marL="0" indent="0">
              <a:buNone/>
              <a:defRPr sz="2399">
                <a:solidFill>
                  <a:srgbClr val="0073E6"/>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1433" y="5669280"/>
            <a:ext cx="2057392" cy="1188720"/>
          </a:xfrm>
          <a:prstGeom prst="rtTriangle">
            <a:avLst/>
          </a:prstGeom>
          <a:solidFill>
            <a:srgbClr val="8E9299"/>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11" name="Text Placeholder 4">
            <a:extLst>
              <a:ext uri="{FF2B5EF4-FFF2-40B4-BE49-F238E27FC236}">
                <a16:creationId xmlns:a16="http://schemas.microsoft.com/office/drawing/2014/main" id="{C2BBFFA9-CA8E-4B09-BFF4-09DF7AB40C5A}"/>
              </a:ext>
            </a:extLst>
          </p:cNvPr>
          <p:cNvSpPr>
            <a:spLocks noGrp="1"/>
          </p:cNvSpPr>
          <p:nvPr>
            <p:ph type="body" sz="quarter" idx="12"/>
          </p:nvPr>
        </p:nvSpPr>
        <p:spPr>
          <a:xfrm>
            <a:off x="5852160" y="1692275"/>
            <a:ext cx="4937760" cy="4306888"/>
          </a:xfrm>
        </p:spPr>
        <p:txBody>
          <a:bodyPr/>
          <a:lstStyle>
            <a:lvl1pPr>
              <a:defRPr>
                <a:solidFill>
                  <a:schemeClr val="bg2"/>
                </a:solidFill>
              </a:defRPr>
            </a:lvl1pPr>
            <a:lvl2pPr>
              <a:defRPr>
                <a:solidFill>
                  <a:schemeClr val="bg2"/>
                </a:solidFill>
              </a:defRPr>
            </a:lvl2pPr>
            <a:lvl3pPr>
              <a:defRPr>
                <a:solidFill>
                  <a:schemeClr val="bg2"/>
                </a:solidFill>
              </a:defRPr>
            </a:lvl3pPr>
          </a:lstStyle>
          <a:p>
            <a:pPr lvl="0"/>
            <a:r>
              <a:rPr lang="en-US" dirty="0"/>
              <a:t>Edit Master text styles</a:t>
            </a:r>
          </a:p>
          <a:p>
            <a:pPr lvl="1"/>
            <a:r>
              <a:rPr lang="en-US" dirty="0"/>
              <a:t>Second level</a:t>
            </a:r>
          </a:p>
          <a:p>
            <a:pPr lvl="2"/>
            <a:r>
              <a:rPr lang="en-US" dirty="0"/>
              <a:t>Third level</a:t>
            </a:r>
          </a:p>
        </p:txBody>
      </p:sp>
      <p:sp>
        <p:nvSpPr>
          <p:cNvPr id="12" name="Text Placeholder 11">
            <a:extLst>
              <a:ext uri="{FF2B5EF4-FFF2-40B4-BE49-F238E27FC236}">
                <a16:creationId xmlns:a16="http://schemas.microsoft.com/office/drawing/2014/main" id="{E321BC78-03D5-48F3-8604-E931C7B34314}"/>
              </a:ext>
            </a:extLst>
          </p:cNvPr>
          <p:cNvSpPr>
            <a:spLocks noGrp="1"/>
          </p:cNvSpPr>
          <p:nvPr>
            <p:ph type="body" sz="quarter" idx="13"/>
          </p:nvPr>
        </p:nvSpPr>
        <p:spPr>
          <a:xfrm>
            <a:off x="457200" y="1692274"/>
            <a:ext cx="4937760" cy="4306824"/>
          </a:xfrm>
        </p:spPr>
        <p:txBody>
          <a:bodyPr/>
          <a:lstStyle>
            <a:lvl1pPr>
              <a:defRPr>
                <a:solidFill>
                  <a:schemeClr val="bg2"/>
                </a:solidFill>
              </a:defRPr>
            </a:lvl1pPr>
            <a:lvl2pPr>
              <a:defRPr>
                <a:solidFill>
                  <a:schemeClr val="bg2"/>
                </a:solidFill>
              </a:defRPr>
            </a:lvl2pPr>
            <a:lvl3pPr>
              <a:defRPr>
                <a:solidFill>
                  <a:schemeClr val="bg2"/>
                </a:solidFill>
              </a:defRPr>
            </a:lvl3pPr>
          </a:lstStyle>
          <a:p>
            <a:pPr lvl="0"/>
            <a:r>
              <a:rPr lang="en-US" dirty="0"/>
              <a:t>Edit Master text styles</a:t>
            </a:r>
          </a:p>
          <a:p>
            <a:pPr lvl="1"/>
            <a:r>
              <a:rPr lang="en-US" dirty="0"/>
              <a:t>Second level</a:t>
            </a:r>
          </a:p>
          <a:p>
            <a:pPr lvl="2"/>
            <a:r>
              <a:rPr lang="en-US" dirty="0"/>
              <a:t>Third level</a:t>
            </a:r>
          </a:p>
        </p:txBody>
      </p:sp>
      <p:sp>
        <p:nvSpPr>
          <p:cNvPr id="8" name="Date Placeholder 3">
            <a:extLst>
              <a:ext uri="{FF2B5EF4-FFF2-40B4-BE49-F238E27FC236}">
                <a16:creationId xmlns:a16="http://schemas.microsoft.com/office/drawing/2014/main" id="{EB90E498-A774-4794-B661-FC72764685DC}"/>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6093094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2col-30D-White-C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033002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0330029" cy="365760"/>
          </a:xfrm>
        </p:spPr>
        <p:txBody>
          <a:bodyPr/>
          <a:lstStyle>
            <a:lvl1pPr marL="0" indent="0">
              <a:buNone/>
              <a:defRPr sz="2399">
                <a:solidFill>
                  <a:srgbClr val="0073E6"/>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1433" y="5669280"/>
            <a:ext cx="2057392" cy="1188720"/>
          </a:xfrm>
          <a:prstGeom prst="rtTriangle">
            <a:avLst/>
          </a:prstGeom>
          <a:solidFill>
            <a:srgbClr val="8E9299"/>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11" name="Text Placeholder 4">
            <a:extLst>
              <a:ext uri="{FF2B5EF4-FFF2-40B4-BE49-F238E27FC236}">
                <a16:creationId xmlns:a16="http://schemas.microsoft.com/office/drawing/2014/main" id="{C2BBFFA9-CA8E-4B09-BFF4-09DF7AB40C5A}"/>
              </a:ext>
            </a:extLst>
          </p:cNvPr>
          <p:cNvSpPr>
            <a:spLocks noGrp="1"/>
          </p:cNvSpPr>
          <p:nvPr>
            <p:ph type="body" sz="quarter" idx="12"/>
          </p:nvPr>
        </p:nvSpPr>
        <p:spPr>
          <a:xfrm>
            <a:off x="5852160" y="1692275"/>
            <a:ext cx="4937760" cy="4306888"/>
          </a:xfrm>
        </p:spPr>
        <p:txBody>
          <a:bodyPr/>
          <a:lstStyle/>
          <a:p>
            <a:pPr lvl="0"/>
            <a:r>
              <a:rPr lang="en-US" dirty="0"/>
              <a:t>Edit Master text styles</a:t>
            </a:r>
          </a:p>
          <a:p>
            <a:pPr lvl="1"/>
            <a:r>
              <a:rPr lang="en-US" dirty="0"/>
              <a:t>Second level</a:t>
            </a:r>
          </a:p>
          <a:p>
            <a:pPr lvl="2"/>
            <a:r>
              <a:rPr lang="en-US" dirty="0"/>
              <a:t>Third level</a:t>
            </a:r>
          </a:p>
        </p:txBody>
      </p:sp>
      <p:sp>
        <p:nvSpPr>
          <p:cNvPr id="12" name="Text Placeholder 11">
            <a:extLst>
              <a:ext uri="{FF2B5EF4-FFF2-40B4-BE49-F238E27FC236}">
                <a16:creationId xmlns:a16="http://schemas.microsoft.com/office/drawing/2014/main" id="{E321BC78-03D5-48F3-8604-E931C7B34314}"/>
              </a:ext>
            </a:extLst>
          </p:cNvPr>
          <p:cNvSpPr>
            <a:spLocks noGrp="1"/>
          </p:cNvSpPr>
          <p:nvPr>
            <p:ph type="body" sz="quarter" idx="13"/>
          </p:nvPr>
        </p:nvSpPr>
        <p:spPr>
          <a:xfrm>
            <a:off x="457200" y="1692274"/>
            <a:ext cx="4937760" cy="4306824"/>
          </a:xfrm>
        </p:spPr>
        <p:txBody>
          <a:bodyPr/>
          <a:lstStyle/>
          <a:p>
            <a:pPr lvl="0"/>
            <a:r>
              <a:rPr lang="en-US" dirty="0"/>
              <a:t>Edit Master text styles</a:t>
            </a:r>
          </a:p>
          <a:p>
            <a:pPr lvl="1"/>
            <a:r>
              <a:rPr lang="en-US" dirty="0"/>
              <a:t>Second level</a:t>
            </a:r>
          </a:p>
          <a:p>
            <a:pPr lvl="2"/>
            <a:r>
              <a:rPr lang="en-US" dirty="0"/>
              <a:t>Third level</a:t>
            </a:r>
          </a:p>
        </p:txBody>
      </p:sp>
      <p:sp>
        <p:nvSpPr>
          <p:cNvPr id="8" name="Date Placeholder 3">
            <a:extLst>
              <a:ext uri="{FF2B5EF4-FFF2-40B4-BE49-F238E27FC236}">
                <a16:creationId xmlns:a16="http://schemas.microsoft.com/office/drawing/2014/main" id="{4F46D6C3-8F9B-4B3B-9AFD-262E64D650AF}"/>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0422923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2col-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71616"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71616" cy="365760"/>
          </a:xfrm>
        </p:spPr>
        <p:txBody>
          <a:bodyPr/>
          <a:lstStyle>
            <a:lvl1pPr marL="0" indent="0">
              <a:buNone/>
              <a:defRPr sz="2399">
                <a:solidFill>
                  <a:srgbClr val="0073E6"/>
                </a:solidFill>
              </a:defRPr>
            </a:lvl1pPr>
          </a:lstStyle>
          <a:p>
            <a:pPr lvl="0"/>
            <a:r>
              <a:rPr lang="en-US" dirty="0"/>
              <a:t>Click to enter subhead</a:t>
            </a:r>
          </a:p>
        </p:txBody>
      </p:sp>
      <p:sp>
        <p:nvSpPr>
          <p:cNvPr id="5" name="Text Placeholder 4">
            <a:extLst>
              <a:ext uri="{FF2B5EF4-FFF2-40B4-BE49-F238E27FC236}">
                <a16:creationId xmlns:a16="http://schemas.microsoft.com/office/drawing/2014/main" id="{14C3D063-A89E-4DB3-B89A-3D92F9D03E2A}"/>
              </a:ext>
            </a:extLst>
          </p:cNvPr>
          <p:cNvSpPr>
            <a:spLocks noGrp="1"/>
          </p:cNvSpPr>
          <p:nvPr>
            <p:ph type="body" sz="quarter" idx="13"/>
          </p:nvPr>
        </p:nvSpPr>
        <p:spPr>
          <a:xfrm>
            <a:off x="457200" y="1691640"/>
            <a:ext cx="5394960" cy="4572000"/>
          </a:xfrm>
        </p:spPr>
        <p:txBody>
          <a:bodyPr/>
          <a:lstStyle>
            <a:lvl1pPr>
              <a:buClr>
                <a:srgbClr val="0073E6"/>
              </a:buClr>
              <a:defRPr/>
            </a:lvl1pPr>
          </a:lstStyle>
          <a:p>
            <a:pPr lvl="0"/>
            <a:r>
              <a:rPr lang="en-US" dirty="0"/>
              <a:t>Edit Master text styles</a:t>
            </a:r>
          </a:p>
          <a:p>
            <a:pPr lvl="1"/>
            <a:r>
              <a:rPr lang="en-US" dirty="0"/>
              <a:t>Second level</a:t>
            </a:r>
          </a:p>
          <a:p>
            <a:pPr lvl="2"/>
            <a:r>
              <a:rPr lang="en-US" dirty="0"/>
              <a:t>Third level</a:t>
            </a:r>
          </a:p>
        </p:txBody>
      </p:sp>
      <p:sp>
        <p:nvSpPr>
          <p:cNvPr id="11" name="Text Placeholder 4">
            <a:extLst>
              <a:ext uri="{FF2B5EF4-FFF2-40B4-BE49-F238E27FC236}">
                <a16:creationId xmlns:a16="http://schemas.microsoft.com/office/drawing/2014/main" id="{1F4A3A90-2A1F-4175-9803-9B943F7FD602}"/>
              </a:ext>
            </a:extLst>
          </p:cNvPr>
          <p:cNvSpPr>
            <a:spLocks noGrp="1"/>
          </p:cNvSpPr>
          <p:nvPr>
            <p:ph type="body" sz="quarter" idx="14"/>
          </p:nvPr>
        </p:nvSpPr>
        <p:spPr>
          <a:xfrm>
            <a:off x="6336666" y="1691640"/>
            <a:ext cx="5394960" cy="4572000"/>
          </a:xfrm>
        </p:spPr>
        <p:txBody>
          <a:bodyPr/>
          <a:lstStyle>
            <a:lvl1pPr>
              <a:buClr>
                <a:srgbClr val="0073E6"/>
              </a:buClr>
              <a:defRPr/>
            </a:lvl1pPr>
          </a:lstStyle>
          <a:p>
            <a:pPr lvl="0"/>
            <a:r>
              <a:rPr lang="en-US" dirty="0"/>
              <a:t>Edit Master text styles</a:t>
            </a:r>
          </a:p>
          <a:p>
            <a:pPr lvl="1"/>
            <a:r>
              <a:rPr lang="en-US" dirty="0"/>
              <a:t>Second level</a:t>
            </a:r>
          </a:p>
          <a:p>
            <a:pPr lvl="2"/>
            <a:r>
              <a:rPr lang="en-US" dirty="0"/>
              <a:t>Third level</a:t>
            </a:r>
          </a:p>
        </p:txBody>
      </p:sp>
      <p:sp>
        <p:nvSpPr>
          <p:cNvPr id="7" name="Slide Number Placeholder 2">
            <a:extLst>
              <a:ext uri="{FF2B5EF4-FFF2-40B4-BE49-F238E27FC236}">
                <a16:creationId xmlns:a16="http://schemas.microsoft.com/office/drawing/2014/main" id="{B9DF7CAB-9F26-4B4D-A9F4-F420381E911B}"/>
              </a:ext>
            </a:extLst>
          </p:cNvPr>
          <p:cNvSpPr>
            <a:spLocks noGrp="1"/>
          </p:cNvSpPr>
          <p:nvPr>
            <p:ph type="sldNum" sz="quarter" idx="4"/>
          </p:nvPr>
        </p:nvSpPr>
        <p:spPr>
          <a:xfrm>
            <a:off x="11722928" y="6400799"/>
            <a:ext cx="457200" cy="457200"/>
          </a:xfrm>
          <a:prstGeom prst="rect">
            <a:avLst/>
          </a:prstGeom>
        </p:spPr>
        <p:txBody>
          <a:bodyPr vert="horz" lIns="0" tIns="0" rIns="182880" bIns="182880" rtlCol="0" anchor="b" anchorCtr="0"/>
          <a:lstStyle>
            <a:lvl1pPr algn="r">
              <a:defRPr sz="800">
                <a:solidFill>
                  <a:schemeClr val="tx1"/>
                </a:solidFill>
              </a:defRPr>
            </a:lvl1pPr>
          </a:lstStyle>
          <a:p>
            <a:fld id="{80A1596D-7D05-4A4B-8B50-2A32E81563C0}" type="slidenum">
              <a:rPr lang="en-US" smtClean="0"/>
              <a:pPr/>
              <a:t>‹#›</a:t>
            </a:fld>
            <a:endParaRPr lang="en-US" dirty="0"/>
          </a:p>
        </p:txBody>
      </p:sp>
      <p:sp>
        <p:nvSpPr>
          <p:cNvPr id="8" name="Date Placeholder 3">
            <a:extLst>
              <a:ext uri="{FF2B5EF4-FFF2-40B4-BE49-F238E27FC236}">
                <a16:creationId xmlns:a16="http://schemas.microsoft.com/office/drawing/2014/main" id="{AA02B699-9724-4E32-A33D-D1FD774C3738}"/>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64893150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5" y="1517904"/>
            <a:ext cx="7148746"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2" y="2697480"/>
            <a:ext cx="7148746" cy="93268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9" name="Picture 8">
            <a:extLst>
              <a:ext uri="{FF2B5EF4-FFF2-40B4-BE49-F238E27FC236}">
                <a16:creationId xmlns:a16="http://schemas.microsoft.com/office/drawing/2014/main" id="{C5F08EA5-4D48-4D48-8228-9A10C78FD243}"/>
              </a:ext>
            </a:extLst>
          </p:cNvPr>
          <p:cNvPicPr/>
          <p:nvPr/>
        </p:nvPicPr>
        <p:blipFill>
          <a:blip r:embed="rId2" cstate="email">
            <a:extLst>
              <a:ext uri="{28A0092B-C50C-407E-A947-70E740481C1C}">
                <a14:useLocalDpi xmlns:a14="http://schemas.microsoft.com/office/drawing/2010/main"/>
              </a:ext>
            </a:extLst>
          </a:blip>
          <a:stretch>
            <a:fillRect/>
          </a:stretch>
        </p:blipFill>
        <p:spPr bwMode="auto">
          <a:xfrm>
            <a:off x="605442" y="563225"/>
            <a:ext cx="1603262" cy="515889"/>
          </a:xfrm>
          <a:prstGeom prst="rect">
            <a:avLst/>
          </a:prstGeom>
          <a:noFill/>
        </p:spPr>
      </p:pic>
      <p:sp>
        <p:nvSpPr>
          <p:cNvPr id="8" name="Slide Number Placeholder 1">
            <a:extLst>
              <a:ext uri="{FF2B5EF4-FFF2-40B4-BE49-F238E27FC236}">
                <a16:creationId xmlns:a16="http://schemas.microsoft.com/office/drawing/2014/main" id="{97AD1C1C-A3A9-4D31-8E6C-2418DF14BD78}"/>
              </a:ext>
            </a:extLst>
          </p:cNvPr>
          <p:cNvSpPr txBox="1">
            <a:spLocks/>
          </p:cNvSpPr>
          <p:nvPr userDrawn="1"/>
        </p:nvSpPr>
        <p:spPr>
          <a:xfrm>
            <a:off x="10921623" y="6314298"/>
            <a:ext cx="1054189" cy="366183"/>
          </a:xfrm>
          <a:prstGeom prst="rect">
            <a:avLst/>
          </a:prstGeom>
        </p:spPr>
        <p:txBody>
          <a:bodyPr vert="horz" lIns="0" tIns="0" rIns="0" bIns="0" rtlCol="0" anchor="b"/>
          <a:lstStyle>
            <a:defPPr>
              <a:defRPr lang="en-US"/>
            </a:defPPr>
            <a:lvl1pPr algn="r" rtl="0" fontAlgn="base">
              <a:spcBef>
                <a:spcPct val="0"/>
              </a:spcBef>
              <a:spcAft>
                <a:spcPct val="0"/>
              </a:spcAft>
              <a:defRPr sz="800" kern="1200" baseline="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126" rtl="0" eaLnBrk="1" fontAlgn="base" latinLnBrk="0" hangingPunct="1">
              <a:lnSpc>
                <a:spcPct val="100000"/>
              </a:lnSpc>
              <a:spcBef>
                <a:spcPct val="0"/>
              </a:spcBef>
              <a:spcAft>
                <a:spcPct val="0"/>
              </a:spcAft>
              <a:buClrTx/>
              <a:buSzTx/>
              <a:buFontTx/>
              <a:buNone/>
              <a:tabLst/>
              <a:defRPr/>
            </a:pPr>
            <a:fld id="{79044E51-BF79-AF42-BAC5-B771B1D9D8E0}" type="slidenum">
              <a:rPr kumimoji="0" lang="en-US" sz="8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126"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0" name="Picture 9">
            <a:extLst>
              <a:ext uri="{FF2B5EF4-FFF2-40B4-BE49-F238E27FC236}">
                <a16:creationId xmlns:a16="http://schemas.microsoft.com/office/drawing/2014/main" id="{5A14779F-B41E-4191-B887-C19504DE9408}"/>
              </a:ext>
            </a:extLst>
          </p:cNvPr>
          <p:cNvPicPr/>
          <p:nvPr userDrawn="1"/>
        </p:nvPicPr>
        <p:blipFill>
          <a:blip r:embed="rId2" cstate="email">
            <a:extLst>
              <a:ext uri="{28A0092B-C50C-407E-A947-70E740481C1C}">
                <a14:useLocalDpi xmlns:a14="http://schemas.microsoft.com/office/drawing/2010/main"/>
              </a:ext>
            </a:extLst>
          </a:blip>
          <a:stretch>
            <a:fillRect/>
          </a:stretch>
        </p:blipFill>
        <p:spPr bwMode="auto">
          <a:xfrm>
            <a:off x="605442" y="563225"/>
            <a:ext cx="1603262" cy="515889"/>
          </a:xfrm>
          <a:prstGeom prst="rect">
            <a:avLst/>
          </a:prstGeom>
          <a:noFill/>
        </p:spPr>
      </p:pic>
      <p:sp>
        <p:nvSpPr>
          <p:cNvPr id="11" name="AutoShape 4">
            <a:extLst>
              <a:ext uri="{FF2B5EF4-FFF2-40B4-BE49-F238E27FC236}">
                <a16:creationId xmlns:a16="http://schemas.microsoft.com/office/drawing/2014/main" id="{AAAFA79D-0CD4-4ED4-841D-71409F0CB991}"/>
              </a:ext>
            </a:extLst>
          </p:cNvPr>
          <p:cNvSpPr>
            <a:spLocks noChangeAspect="1" noChangeArrowheads="1"/>
          </p:cNvSpPr>
          <p:nvPr userDrawn="1"/>
        </p:nvSpPr>
        <p:spPr bwMode="auto">
          <a:xfrm flipH="1">
            <a:off x="5068058" y="4403761"/>
            <a:ext cx="4237073" cy="245424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3" name="Rectangle 12">
            <a:extLst>
              <a:ext uri="{FF2B5EF4-FFF2-40B4-BE49-F238E27FC236}">
                <a16:creationId xmlns:a16="http://schemas.microsoft.com/office/drawing/2014/main" id="{FBFC1639-CF78-4C0D-BF70-E0AD93858952}"/>
              </a:ext>
            </a:extLst>
          </p:cNvPr>
          <p:cNvSpPr/>
          <p:nvPr userDrawn="1"/>
        </p:nvSpPr>
        <p:spPr>
          <a:xfrm>
            <a:off x="9305131" y="0"/>
            <a:ext cx="2880519" cy="6858000"/>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5" name="AutoShape 4">
            <a:extLst>
              <a:ext uri="{FF2B5EF4-FFF2-40B4-BE49-F238E27FC236}">
                <a16:creationId xmlns:a16="http://schemas.microsoft.com/office/drawing/2014/main" id="{1C9D0D1B-1556-45DE-8E62-58DF6823BCE5}"/>
              </a:ext>
            </a:extLst>
          </p:cNvPr>
          <p:cNvSpPr>
            <a:spLocks noChangeAspect="1" noChangeArrowheads="1"/>
          </p:cNvSpPr>
          <p:nvPr userDrawn="1"/>
        </p:nvSpPr>
        <p:spPr bwMode="auto">
          <a:xfrm>
            <a:off x="9293261" y="5189519"/>
            <a:ext cx="2880517" cy="1668482"/>
          </a:xfrm>
          <a:prstGeom prst="rtTriangle">
            <a:avLst/>
          </a:prstGeom>
          <a:solidFill>
            <a:srgbClr val="666666"/>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dirty="0">
              <a:solidFill>
                <a:srgbClr val="000000"/>
              </a:solidFill>
              <a:ea typeface="MS PGothic" pitchFamily="34" charset="-128"/>
            </a:endParaRPr>
          </a:p>
        </p:txBody>
      </p:sp>
      <p:sp>
        <p:nvSpPr>
          <p:cNvPr id="16" name="AutoShape 4">
            <a:extLst>
              <a:ext uri="{FF2B5EF4-FFF2-40B4-BE49-F238E27FC236}">
                <a16:creationId xmlns:a16="http://schemas.microsoft.com/office/drawing/2014/main" id="{A9089262-F6A2-4435-9664-EDC788B685C4}"/>
              </a:ext>
            </a:extLst>
          </p:cNvPr>
          <p:cNvSpPr>
            <a:spLocks noChangeAspect="1" noChangeArrowheads="1"/>
          </p:cNvSpPr>
          <p:nvPr userDrawn="1"/>
        </p:nvSpPr>
        <p:spPr bwMode="auto">
          <a:xfrm flipV="1">
            <a:off x="9305130" y="1477258"/>
            <a:ext cx="2880519" cy="1668483"/>
          </a:xfrm>
          <a:prstGeom prst="rtTriangle">
            <a:avLst/>
          </a:prstGeom>
          <a:solidFill>
            <a:srgbClr val="CCCCCC"/>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dirty="0">
              <a:solidFill>
                <a:srgbClr val="000000"/>
              </a:solidFill>
              <a:ea typeface="MS PGothic" pitchFamily="34" charset="-128"/>
            </a:endParaRPr>
          </a:p>
        </p:txBody>
      </p:sp>
      <p:sp>
        <p:nvSpPr>
          <p:cNvPr id="17" name="Rectangle 16">
            <a:extLst>
              <a:ext uri="{FF2B5EF4-FFF2-40B4-BE49-F238E27FC236}">
                <a16:creationId xmlns:a16="http://schemas.microsoft.com/office/drawing/2014/main" id="{72C51C97-1B13-4560-8381-70F9ADDDF195}"/>
              </a:ext>
            </a:extLst>
          </p:cNvPr>
          <p:cNvSpPr/>
          <p:nvPr userDrawn="1"/>
        </p:nvSpPr>
        <p:spPr>
          <a:xfrm>
            <a:off x="9305130" y="1"/>
            <a:ext cx="2880519" cy="1476651"/>
          </a:xfrm>
          <a:prstGeom prst="rect">
            <a:avLst/>
          </a:prstGeom>
          <a:solidFill>
            <a:srgbClr val="CCCCCC"/>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Tree>
    <p:extLst>
      <p:ext uri="{BB962C8B-B14F-4D97-AF65-F5344CB8AC3E}">
        <p14:creationId xmlns:p14="http://schemas.microsoft.com/office/powerpoint/2010/main" val="914070911"/>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2col-Whi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71616"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71616" cy="365760"/>
          </a:xfrm>
        </p:spPr>
        <p:txBody>
          <a:bodyPr/>
          <a:lstStyle>
            <a:lvl1pPr marL="0" indent="0">
              <a:buNone/>
              <a:defRPr sz="2399">
                <a:solidFill>
                  <a:srgbClr val="0073E6"/>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
        <p:nvSpPr>
          <p:cNvPr id="11" name="Text Placeholder 4">
            <a:extLst>
              <a:ext uri="{FF2B5EF4-FFF2-40B4-BE49-F238E27FC236}">
                <a16:creationId xmlns:a16="http://schemas.microsoft.com/office/drawing/2014/main" id="{98C45568-D590-4C4D-9115-1208D35B8413}"/>
              </a:ext>
            </a:extLst>
          </p:cNvPr>
          <p:cNvSpPr>
            <a:spLocks noGrp="1"/>
          </p:cNvSpPr>
          <p:nvPr>
            <p:ph type="body" sz="quarter" idx="13"/>
          </p:nvPr>
        </p:nvSpPr>
        <p:spPr>
          <a:xfrm>
            <a:off x="457200" y="1691640"/>
            <a:ext cx="5394960" cy="4572000"/>
          </a:xfrm>
        </p:spPr>
        <p:txBody>
          <a:bodyPr/>
          <a:lstStyle>
            <a:lvl1pPr>
              <a:buClr>
                <a:srgbClr val="0073E6"/>
              </a:buClr>
              <a:defRPr/>
            </a:lvl1pPr>
          </a:lstStyle>
          <a:p>
            <a:pPr lvl="0"/>
            <a:r>
              <a:rPr lang="en-US" dirty="0"/>
              <a:t>Edit Master text styles</a:t>
            </a:r>
          </a:p>
          <a:p>
            <a:pPr lvl="1"/>
            <a:r>
              <a:rPr lang="en-US" dirty="0"/>
              <a:t>Second level</a:t>
            </a:r>
          </a:p>
          <a:p>
            <a:pPr lvl="2"/>
            <a:r>
              <a:rPr lang="en-US" dirty="0"/>
              <a:t>Third level</a:t>
            </a:r>
          </a:p>
        </p:txBody>
      </p:sp>
      <p:sp>
        <p:nvSpPr>
          <p:cNvPr id="12" name="Text Placeholder 4">
            <a:extLst>
              <a:ext uri="{FF2B5EF4-FFF2-40B4-BE49-F238E27FC236}">
                <a16:creationId xmlns:a16="http://schemas.microsoft.com/office/drawing/2014/main" id="{725F491D-E2FE-45FB-9524-7A230AF5730D}"/>
              </a:ext>
            </a:extLst>
          </p:cNvPr>
          <p:cNvSpPr>
            <a:spLocks noGrp="1"/>
          </p:cNvSpPr>
          <p:nvPr>
            <p:ph type="body" sz="quarter" idx="14"/>
          </p:nvPr>
        </p:nvSpPr>
        <p:spPr>
          <a:xfrm>
            <a:off x="6336666" y="1691640"/>
            <a:ext cx="5394960" cy="4572000"/>
          </a:xfrm>
        </p:spPr>
        <p:txBody>
          <a:bodyPr/>
          <a:lstStyle>
            <a:lvl1pPr>
              <a:buClr>
                <a:srgbClr val="0073E6"/>
              </a:buClr>
              <a:defRPr/>
            </a:lvl1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81923116"/>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Image Product-30D-Blac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59DAEB-3E61-4CA6-A59E-2A40A12449B6}"/>
              </a:ext>
            </a:extLst>
          </p:cNvPr>
          <p:cNvSpPr/>
          <p:nvPr userDrawn="1"/>
        </p:nvSpPr>
        <p:spPr>
          <a:xfrm>
            <a:off x="5422265" y="0"/>
            <a:ext cx="6766560" cy="6858000"/>
          </a:xfrm>
          <a:prstGeom prst="rect">
            <a:avLst/>
          </a:prstGeom>
          <a:solidFill>
            <a:srgbClr val="C3C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6549887" y="457200"/>
            <a:ext cx="4754356" cy="5944729"/>
          </a:xfrm>
        </p:spPr>
        <p:txBody>
          <a:bodyPr/>
          <a:lstStyle/>
          <a:p>
            <a:endParaRPr lang="en-US" dirty="0"/>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479393" cy="737729"/>
          </a:xfrm>
        </p:spPr>
        <p:txBody>
          <a:bodyPr/>
          <a:lstStyle>
            <a:lvl1pPr marL="0" indent="0">
              <a:buNone/>
              <a:defRPr sz="2399">
                <a:solidFill>
                  <a:srgbClr val="0073E6"/>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p:nvPr>
        </p:nvSpPr>
        <p:spPr>
          <a:xfrm>
            <a:off x="457200" y="2606040"/>
            <a:ext cx="4479925" cy="2871216"/>
          </a:xfrm>
        </p:spPr>
        <p:txBody>
          <a:bodyPr/>
          <a:lstStyle>
            <a:lvl1pPr>
              <a:buClr>
                <a:srgbClr val="0073E6"/>
              </a:buClr>
              <a:defRPr/>
            </a:lvl1pPr>
          </a:lstStyle>
          <a:p>
            <a:pPr lvl="0"/>
            <a:r>
              <a:rPr lang="en-US" dirty="0"/>
              <a:t>Edit Master text styles</a:t>
            </a:r>
          </a:p>
          <a:p>
            <a:pPr lvl="1"/>
            <a:r>
              <a:rPr lang="en-US" dirty="0"/>
              <a:t>Second level</a:t>
            </a:r>
          </a:p>
          <a:p>
            <a:pPr lvl="2"/>
            <a:r>
              <a:rPr lang="en-US" dirty="0"/>
              <a:t>Third level</a:t>
            </a:r>
          </a:p>
        </p:txBody>
      </p:sp>
      <p:sp>
        <p:nvSpPr>
          <p:cNvPr id="10" name="AutoShape 4">
            <a:extLst>
              <a:ext uri="{FF2B5EF4-FFF2-40B4-BE49-F238E27FC236}">
                <a16:creationId xmlns:a16="http://schemas.microsoft.com/office/drawing/2014/main" id="{E573E925-FF75-41DF-9245-FA4B62050CBD}"/>
              </a:ext>
            </a:extLst>
          </p:cNvPr>
          <p:cNvSpPr>
            <a:spLocks noChangeAspect="1" noChangeArrowheads="1"/>
          </p:cNvSpPr>
          <p:nvPr userDrawn="1"/>
        </p:nvSpPr>
        <p:spPr bwMode="auto">
          <a:xfrm flipH="1">
            <a:off x="3059579" y="5486400"/>
            <a:ext cx="2367971" cy="1371600"/>
          </a:xfrm>
          <a:prstGeom prst="rtTriangle">
            <a:avLst/>
          </a:prstGeom>
          <a:solidFill>
            <a:srgbClr val="0073E6"/>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Tree>
    <p:extLst>
      <p:ext uri="{BB962C8B-B14F-4D97-AF65-F5344CB8AC3E}">
        <p14:creationId xmlns:p14="http://schemas.microsoft.com/office/powerpoint/2010/main" val="4266309531"/>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tent-Image Product-30D-Whit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59DAEB-3E61-4CA6-A59E-2A40A12449B6}"/>
              </a:ext>
            </a:extLst>
          </p:cNvPr>
          <p:cNvSpPr/>
          <p:nvPr userDrawn="1"/>
        </p:nvSpPr>
        <p:spPr>
          <a:xfrm>
            <a:off x="5422265" y="0"/>
            <a:ext cx="67665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6549887" y="457200"/>
            <a:ext cx="4754356" cy="5944729"/>
          </a:xfrm>
        </p:spPr>
        <p:txBody>
          <a:bodyPr/>
          <a:lstStyle/>
          <a:p>
            <a:endParaRPr lang="en-US" dirty="0"/>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479393" cy="737729"/>
          </a:xfrm>
        </p:spPr>
        <p:txBody>
          <a:bodyPr/>
          <a:lstStyle>
            <a:lvl1pPr marL="0" indent="0">
              <a:buNone/>
              <a:defRPr sz="2399">
                <a:solidFill>
                  <a:srgbClr val="0073E6"/>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p:nvPr>
        </p:nvSpPr>
        <p:spPr>
          <a:xfrm>
            <a:off x="457200" y="2606040"/>
            <a:ext cx="4479925" cy="2871216"/>
          </a:xfrm>
        </p:spPr>
        <p:txBody>
          <a:bodyPr/>
          <a:lstStyle>
            <a:lvl1pPr>
              <a:buClr>
                <a:srgbClr val="0073E6"/>
              </a:buClr>
              <a:defRPr/>
            </a:lvl1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67340429"/>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Image 7.4-30D-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7611" y="0"/>
            <a:ext cx="6771214" cy="6858000"/>
          </a:xfrm>
        </p:spPr>
        <p:txBody>
          <a:bodyPr/>
          <a:lstStyle>
            <a:lvl1pPr marL="0" marR="0" indent="0" algn="l" defTabSz="914126" rtl="0" eaLnBrk="1" fontAlgn="auto" latinLnBrk="0" hangingPunct="1">
              <a:lnSpc>
                <a:spcPct val="100000"/>
              </a:lnSpc>
              <a:spcBef>
                <a:spcPts val="1000"/>
              </a:spcBef>
              <a:spcAft>
                <a:spcPts val="0"/>
              </a:spcAft>
              <a:buClr>
                <a:srgbClr val="0073E6"/>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479393" cy="737729"/>
          </a:xfrm>
        </p:spPr>
        <p:txBody>
          <a:bodyPr/>
          <a:lstStyle>
            <a:lvl1pPr marL="0" indent="0">
              <a:buNone/>
              <a:defRPr sz="2399">
                <a:solidFill>
                  <a:srgbClr val="0073E6"/>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417611" y="2113479"/>
            <a:ext cx="6764798"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13" name="AutoShape 4">
            <a:extLst>
              <a:ext uri="{FF2B5EF4-FFF2-40B4-BE49-F238E27FC236}">
                <a16:creationId xmlns:a16="http://schemas.microsoft.com/office/drawing/2014/main" id="{3A3AD4D7-FC6D-4D62-8B0A-987E74EA3CA3}"/>
              </a:ext>
            </a:extLst>
          </p:cNvPr>
          <p:cNvSpPr>
            <a:spLocks noChangeAspect="1" noChangeArrowheads="1"/>
          </p:cNvSpPr>
          <p:nvPr userDrawn="1"/>
        </p:nvSpPr>
        <p:spPr bwMode="auto">
          <a:xfrm flipH="1">
            <a:off x="3049640" y="5486400"/>
            <a:ext cx="2367971" cy="1371600"/>
          </a:xfrm>
          <a:prstGeom prst="rtTriangle">
            <a:avLst/>
          </a:prstGeom>
          <a:solidFill>
            <a:srgbClr val="0073E6"/>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hasCustomPrompt="1"/>
          </p:nvPr>
        </p:nvSpPr>
        <p:spPr>
          <a:xfrm>
            <a:off x="457200" y="2606040"/>
            <a:ext cx="4479925" cy="2871216"/>
          </a:xfrm>
        </p:spPr>
        <p:txBody>
          <a:bodyPr/>
          <a:lstStyle>
            <a:lvl1pPr>
              <a:buClr>
                <a:srgbClr val="0073E6"/>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9" name="Date Placeholder 3">
            <a:extLst>
              <a:ext uri="{FF2B5EF4-FFF2-40B4-BE49-F238E27FC236}">
                <a16:creationId xmlns:a16="http://schemas.microsoft.com/office/drawing/2014/main" id="{EFF7DA14-6127-4CBF-BC49-CDE8AB5DF08A}"/>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855012251"/>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Image 7.4-30D-Whi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7611" y="0"/>
            <a:ext cx="6764798" cy="6858000"/>
          </a:xfrm>
        </p:spPr>
        <p:txBody>
          <a:bodyPr/>
          <a:lstStyle>
            <a:lvl1pPr marL="0" marR="0" indent="0" algn="l" defTabSz="914126" rtl="0" eaLnBrk="1" fontAlgn="auto" latinLnBrk="0" hangingPunct="1">
              <a:lnSpc>
                <a:spcPct val="100000"/>
              </a:lnSpc>
              <a:spcBef>
                <a:spcPts val="1000"/>
              </a:spcBef>
              <a:spcAft>
                <a:spcPts val="0"/>
              </a:spcAft>
              <a:buClr>
                <a:srgbClr val="0073E6"/>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479393" cy="737729"/>
          </a:xfrm>
        </p:spPr>
        <p:txBody>
          <a:bodyPr/>
          <a:lstStyle>
            <a:lvl1pPr marL="0" indent="0">
              <a:buNone/>
              <a:defRPr sz="2399">
                <a:solidFill>
                  <a:srgbClr val="0073E6"/>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326195" y="2312313"/>
            <a:ext cx="6856214"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13" name="AutoShape 4">
            <a:extLst>
              <a:ext uri="{FF2B5EF4-FFF2-40B4-BE49-F238E27FC236}">
                <a16:creationId xmlns:a16="http://schemas.microsoft.com/office/drawing/2014/main" id="{3A3AD4D7-FC6D-4D62-8B0A-987E74EA3CA3}"/>
              </a:ext>
            </a:extLst>
          </p:cNvPr>
          <p:cNvSpPr>
            <a:spLocks noChangeAspect="1" noChangeArrowheads="1"/>
          </p:cNvSpPr>
          <p:nvPr userDrawn="1"/>
        </p:nvSpPr>
        <p:spPr bwMode="auto">
          <a:xfrm flipH="1">
            <a:off x="3049640" y="5486400"/>
            <a:ext cx="2367971" cy="1371600"/>
          </a:xfrm>
          <a:prstGeom prst="rtTriangle">
            <a:avLst/>
          </a:prstGeom>
          <a:solidFill>
            <a:srgbClr val="0073E6"/>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F4BAADE2-0CA9-4B9A-8279-B953E8FD3DAD}"/>
              </a:ext>
            </a:extLst>
          </p:cNvPr>
          <p:cNvSpPr>
            <a:spLocks noGrp="1"/>
          </p:cNvSpPr>
          <p:nvPr>
            <p:ph type="body" sz="quarter" idx="13" hasCustomPrompt="1"/>
          </p:nvPr>
        </p:nvSpPr>
        <p:spPr>
          <a:xfrm>
            <a:off x="457200" y="2601913"/>
            <a:ext cx="4479925" cy="2871216"/>
          </a:xfrm>
        </p:spPr>
        <p:txBody>
          <a:bodyPr/>
          <a:lstStyle>
            <a:lvl1pPr>
              <a:buClr>
                <a:srgbClr val="0073E6"/>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9" name="Date Placeholder 3">
            <a:extLst>
              <a:ext uri="{FF2B5EF4-FFF2-40B4-BE49-F238E27FC236}">
                <a16:creationId xmlns:a16="http://schemas.microsoft.com/office/drawing/2014/main" id="{9DF89A4A-CAB1-46F3-BFF5-FAE8242CB1DC}"/>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0499732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Image 7.4-30D-Black-CC">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7611" y="0"/>
            <a:ext cx="6764798"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solidFill>
                  <a:schemeClr val="bg1"/>
                </a:solidFill>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479393" cy="737729"/>
          </a:xfrm>
        </p:spPr>
        <p:txBody>
          <a:bodyPr/>
          <a:lstStyle>
            <a:lvl1pPr marL="0" indent="0">
              <a:buNone/>
              <a:defRPr sz="2399">
                <a:solidFill>
                  <a:srgbClr val="0073E6"/>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326195" y="2312313"/>
            <a:ext cx="6856214"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5" name="Text Placeholder 4">
            <a:extLst>
              <a:ext uri="{FF2B5EF4-FFF2-40B4-BE49-F238E27FC236}">
                <a16:creationId xmlns:a16="http://schemas.microsoft.com/office/drawing/2014/main" id="{F4BAADE2-0CA9-4B9A-8279-B953E8FD3DAD}"/>
              </a:ext>
            </a:extLst>
          </p:cNvPr>
          <p:cNvSpPr>
            <a:spLocks noGrp="1"/>
          </p:cNvSpPr>
          <p:nvPr>
            <p:ph type="body" sz="quarter" idx="13" hasCustomPrompt="1"/>
          </p:nvPr>
        </p:nvSpPr>
        <p:spPr>
          <a:xfrm>
            <a:off x="457200" y="2601913"/>
            <a:ext cx="4479925" cy="2871216"/>
          </a:xfrm>
        </p:spPr>
        <p:txBody>
          <a:bodyPr/>
          <a:lstStyle>
            <a:lvl1pPr>
              <a:buClr>
                <a:srgbClr val="0073E6"/>
              </a:buClr>
              <a:defRPr>
                <a:solidFill>
                  <a:schemeClr val="bg1"/>
                </a:solidFill>
              </a:defRPr>
            </a:lvl1pPr>
            <a:lvl2pPr>
              <a:spcBef>
                <a:spcPts val="800"/>
              </a:spcBef>
              <a:defRPr>
                <a:solidFill>
                  <a:schemeClr val="bg1"/>
                </a:solidFill>
              </a:defRPr>
            </a:lvl2pPr>
            <a:lvl3pPr>
              <a:spcBef>
                <a:spcPts val="800"/>
              </a:spcBef>
              <a:defRPr>
                <a:solidFill>
                  <a:schemeClr val="bg1"/>
                </a:solidFill>
              </a:defRPr>
            </a:lvl3pPr>
          </a:lstStyle>
          <a:p>
            <a:pPr lvl="0"/>
            <a:r>
              <a:rPr lang="en-US" dirty="0"/>
              <a:t>Click to enter text</a:t>
            </a:r>
          </a:p>
          <a:p>
            <a:pPr lvl="1"/>
            <a:r>
              <a:rPr lang="en-US" dirty="0"/>
              <a:t>Second level</a:t>
            </a:r>
          </a:p>
          <a:p>
            <a:pPr lvl="2"/>
            <a:r>
              <a:rPr lang="en-US" dirty="0"/>
              <a:t>Third level</a:t>
            </a:r>
          </a:p>
        </p:txBody>
      </p:sp>
      <p:sp>
        <p:nvSpPr>
          <p:cNvPr id="10" name="AutoShape 4">
            <a:extLst>
              <a:ext uri="{FF2B5EF4-FFF2-40B4-BE49-F238E27FC236}">
                <a16:creationId xmlns:a16="http://schemas.microsoft.com/office/drawing/2014/main" id="{3F16F3C2-732D-4E96-B59D-49E093B54482}"/>
              </a:ext>
            </a:extLst>
          </p:cNvPr>
          <p:cNvSpPr>
            <a:spLocks noChangeAspect="1" noChangeArrowheads="1"/>
          </p:cNvSpPr>
          <p:nvPr userDrawn="1"/>
        </p:nvSpPr>
        <p:spPr bwMode="auto">
          <a:xfrm flipH="1">
            <a:off x="3049640" y="5486400"/>
            <a:ext cx="2367971" cy="1371600"/>
          </a:xfrm>
          <a:prstGeom prst="rtTriangle">
            <a:avLst/>
          </a:prstGeom>
          <a:solidFill>
            <a:srgbClr val="8E9299"/>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9" name="Date Placeholder 3">
            <a:extLst>
              <a:ext uri="{FF2B5EF4-FFF2-40B4-BE49-F238E27FC236}">
                <a16:creationId xmlns:a16="http://schemas.microsoft.com/office/drawing/2014/main" id="{B2103422-3EFA-4215-9C1C-E85F4D3F9895}"/>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3961976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Image 7.4-30D-White-CC">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7611" y="0"/>
            <a:ext cx="6764798"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479393"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326195" y="2312313"/>
            <a:ext cx="6856214"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5" name="Text Placeholder 4">
            <a:extLst>
              <a:ext uri="{FF2B5EF4-FFF2-40B4-BE49-F238E27FC236}">
                <a16:creationId xmlns:a16="http://schemas.microsoft.com/office/drawing/2014/main" id="{F4BAADE2-0CA9-4B9A-8279-B953E8FD3DAD}"/>
              </a:ext>
            </a:extLst>
          </p:cNvPr>
          <p:cNvSpPr>
            <a:spLocks noGrp="1"/>
          </p:cNvSpPr>
          <p:nvPr>
            <p:ph type="body" sz="quarter" idx="13" hasCustomPrompt="1"/>
          </p:nvPr>
        </p:nvSpPr>
        <p:spPr>
          <a:xfrm>
            <a:off x="457200" y="2601913"/>
            <a:ext cx="4479925" cy="2871216"/>
          </a:xfrm>
        </p:spPr>
        <p:txBody>
          <a:bodyPr/>
          <a:lstStyle>
            <a:lvl1pPr>
              <a:buClr>
                <a:schemeClr val="accent1"/>
              </a:buClr>
              <a:defRPr/>
            </a:lvl1pPr>
            <a:lvl2pPr>
              <a:spcBef>
                <a:spcPts val="800"/>
              </a:spcBef>
              <a:defRPr/>
            </a:lvl2pPr>
            <a:lvl3pPr>
              <a:spcBef>
                <a:spcPts val="800"/>
              </a:spcBef>
              <a:defRPr/>
            </a:lvl3pPr>
          </a:lstStyle>
          <a:p>
            <a:pPr lvl="0"/>
            <a:r>
              <a:rPr lang="en-US" dirty="0"/>
              <a:t>Click to enter text</a:t>
            </a:r>
          </a:p>
          <a:p>
            <a:pPr lvl="1"/>
            <a:r>
              <a:rPr lang="en-US" dirty="0"/>
              <a:t>Second level</a:t>
            </a:r>
          </a:p>
          <a:p>
            <a:pPr lvl="2"/>
            <a:r>
              <a:rPr lang="en-US" dirty="0"/>
              <a:t>Third level</a:t>
            </a:r>
          </a:p>
        </p:txBody>
      </p:sp>
      <p:sp>
        <p:nvSpPr>
          <p:cNvPr id="10" name="AutoShape 4">
            <a:extLst>
              <a:ext uri="{FF2B5EF4-FFF2-40B4-BE49-F238E27FC236}">
                <a16:creationId xmlns:a16="http://schemas.microsoft.com/office/drawing/2014/main" id="{3F16F3C2-732D-4E96-B59D-49E093B54482}"/>
              </a:ext>
            </a:extLst>
          </p:cNvPr>
          <p:cNvSpPr>
            <a:spLocks noChangeAspect="1" noChangeArrowheads="1"/>
          </p:cNvSpPr>
          <p:nvPr userDrawn="1"/>
        </p:nvSpPr>
        <p:spPr bwMode="auto">
          <a:xfrm flipH="1">
            <a:off x="3049640" y="5486400"/>
            <a:ext cx="2367971" cy="1371600"/>
          </a:xfrm>
          <a:prstGeom prst="rtTriangle">
            <a:avLst/>
          </a:prstGeom>
          <a:solidFill>
            <a:schemeClr val="accent5"/>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9" name="Date Placeholder 3">
            <a:extLst>
              <a:ext uri="{FF2B5EF4-FFF2-40B4-BE49-F238E27FC236}">
                <a16:creationId xmlns:a16="http://schemas.microsoft.com/office/drawing/2014/main" id="{4460C9AB-0DF1-4355-B84E-A869A476DB03}"/>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7296618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Image 6.9-5D-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1245" y="0"/>
            <a:ext cx="6307717"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4936474"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936474"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871245" y="2175153"/>
            <a:ext cx="6307717"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5" name="Text Placeholder 4">
            <a:extLst>
              <a:ext uri="{FF2B5EF4-FFF2-40B4-BE49-F238E27FC236}">
                <a16:creationId xmlns:a16="http://schemas.microsoft.com/office/drawing/2014/main" id="{074812CD-CBAB-4528-A1CA-9F9DFCC1A7EC}"/>
              </a:ext>
            </a:extLst>
          </p:cNvPr>
          <p:cNvSpPr>
            <a:spLocks noGrp="1"/>
          </p:cNvSpPr>
          <p:nvPr>
            <p:ph type="body" sz="quarter" idx="13" hasCustomPrompt="1"/>
          </p:nvPr>
        </p:nvSpPr>
        <p:spPr>
          <a:xfrm>
            <a:off x="457200" y="2606040"/>
            <a:ext cx="4937125" cy="301752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59ABC0B4-DC58-447E-8E1C-BD3B2F6AB72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521" y="5943560"/>
            <a:ext cx="5871246" cy="914479"/>
          </a:xfrm>
          <a:prstGeom prst="rect">
            <a:avLst/>
          </a:prstGeom>
        </p:spPr>
      </p:pic>
    </p:spTree>
    <p:extLst>
      <p:ext uri="{BB962C8B-B14F-4D97-AF65-F5344CB8AC3E}">
        <p14:creationId xmlns:p14="http://schemas.microsoft.com/office/powerpoint/2010/main" val="327745107"/>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Image 6.9-5D-Whi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5254" y="0"/>
            <a:ext cx="6307717"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4936474"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936474" cy="737729"/>
          </a:xfrm>
        </p:spPr>
        <p:txBody>
          <a:bodyPr/>
          <a:lstStyle>
            <a:lvl1pPr marL="0" indent="0">
              <a:buNone/>
              <a:defRPr sz="2399">
                <a:solidFill>
                  <a:schemeClr val="accent1"/>
                </a:solidFill>
              </a:defRPr>
            </a:lvl1pPr>
          </a:lstStyle>
          <a:p>
            <a:pPr lvl="0"/>
            <a:r>
              <a:rPr lang="en-US" dirty="0"/>
              <a:t>Click to enter subhead</a:t>
            </a:r>
          </a:p>
        </p:txBody>
      </p:sp>
      <p:sp>
        <p:nvSpPr>
          <p:cNvPr id="10" name="TextBox 9">
            <a:extLst>
              <a:ext uri="{FF2B5EF4-FFF2-40B4-BE49-F238E27FC236}">
                <a16:creationId xmlns:a16="http://schemas.microsoft.com/office/drawing/2014/main" id="{D22C126B-3F41-45BA-995D-D0CEA8DC8DDC}"/>
              </a:ext>
            </a:extLst>
          </p:cNvPr>
          <p:cNvSpPr txBox="1"/>
          <p:nvPr userDrawn="1"/>
        </p:nvSpPr>
        <p:spPr>
          <a:xfrm>
            <a:off x="5871245" y="2175153"/>
            <a:ext cx="6307717"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id="{FFF151E9-C4FB-46F4-89E8-FA4221CF253D}"/>
              </a:ext>
            </a:extLst>
          </p:cNvPr>
          <p:cNvSpPr>
            <a:spLocks noGrp="1"/>
          </p:cNvSpPr>
          <p:nvPr>
            <p:ph type="body" sz="quarter" idx="13" hasCustomPrompt="1"/>
          </p:nvPr>
        </p:nvSpPr>
        <p:spPr>
          <a:xfrm>
            <a:off x="457200" y="2606040"/>
            <a:ext cx="4937125" cy="301752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pic>
        <p:nvPicPr>
          <p:cNvPr id="11" name="Picture 10">
            <a:extLst>
              <a:ext uri="{FF2B5EF4-FFF2-40B4-BE49-F238E27FC236}">
                <a16:creationId xmlns:a16="http://schemas.microsoft.com/office/drawing/2014/main" id="{7706770A-14CD-44B1-8F29-02C59158376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521" y="5943560"/>
            <a:ext cx="5871246" cy="914479"/>
          </a:xfrm>
          <a:prstGeom prst="rect">
            <a:avLst/>
          </a:prstGeom>
        </p:spPr>
      </p:pic>
    </p:spTree>
    <p:extLst>
      <p:ext uri="{BB962C8B-B14F-4D97-AF65-F5344CB8AC3E}">
        <p14:creationId xmlns:p14="http://schemas.microsoft.com/office/powerpoint/2010/main" val="4029299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Image 6.9-5D-Black-CC">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80E09C-59B1-4D29-93CE-A2A15A35393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5379" r="1"/>
          <a:stretch/>
        </p:blipFill>
        <p:spPr>
          <a:xfrm>
            <a:off x="-18288" y="5943560"/>
            <a:ext cx="5887356" cy="914479"/>
          </a:xfrm>
          <a:prstGeom prst="rect">
            <a:avLst/>
          </a:prstGeom>
        </p:spPr>
      </p:pic>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1245" y="0"/>
            <a:ext cx="6307717"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4936474" cy="868680"/>
          </a:xfrm>
        </p:spPr>
        <p:txBody>
          <a:bodyPr/>
          <a:lstStyle>
            <a:lvl1pPr>
              <a:defRPr>
                <a:solidFill>
                  <a:schemeClr val="bg1"/>
                </a:solidFill>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936474" cy="737729"/>
          </a:xfrm>
        </p:spPr>
        <p:txBody>
          <a:bodyPr/>
          <a:lstStyle>
            <a:lvl1pPr marL="0" indent="0">
              <a:buNone/>
              <a:defRPr sz="2399">
                <a:solidFill>
                  <a:schemeClr val="accent1"/>
                </a:solidFill>
              </a:defRPr>
            </a:lvl1pPr>
          </a:lstStyle>
          <a:p>
            <a:pPr lvl="0"/>
            <a:r>
              <a:rPr lang="en-US" dirty="0"/>
              <a:t>Click to enter subhead</a:t>
            </a:r>
          </a:p>
        </p:txBody>
      </p:sp>
      <p:sp>
        <p:nvSpPr>
          <p:cNvPr id="10" name="TextBox 9">
            <a:extLst>
              <a:ext uri="{FF2B5EF4-FFF2-40B4-BE49-F238E27FC236}">
                <a16:creationId xmlns:a16="http://schemas.microsoft.com/office/drawing/2014/main" id="{E6CC98AD-9516-47DF-849E-3F8F61DFDB6C}"/>
              </a:ext>
            </a:extLst>
          </p:cNvPr>
          <p:cNvSpPr txBox="1"/>
          <p:nvPr userDrawn="1"/>
        </p:nvSpPr>
        <p:spPr>
          <a:xfrm>
            <a:off x="5871245" y="2175153"/>
            <a:ext cx="6307717"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id="{6F16B11D-7BDE-4AFD-85A4-2FF35DDBC2A4}"/>
              </a:ext>
            </a:extLst>
          </p:cNvPr>
          <p:cNvSpPr>
            <a:spLocks noGrp="1"/>
          </p:cNvSpPr>
          <p:nvPr>
            <p:ph type="body" sz="quarter" idx="13" hasCustomPrompt="1"/>
          </p:nvPr>
        </p:nvSpPr>
        <p:spPr>
          <a:xfrm>
            <a:off x="457200" y="2606040"/>
            <a:ext cx="4937125" cy="3017520"/>
          </a:xfrm>
        </p:spPr>
        <p:txBody>
          <a:bodyPr/>
          <a:lstStyle>
            <a:lvl1pPr>
              <a:buClr>
                <a:schemeClr val="accent1"/>
              </a:buClr>
              <a:defRPr>
                <a:solidFill>
                  <a:schemeClr val="bg1"/>
                </a:solidFill>
              </a:defRPr>
            </a:lvl1pPr>
            <a:lvl2pPr>
              <a:spcBef>
                <a:spcPts val="800"/>
              </a:spcBef>
              <a:defRPr>
                <a:solidFill>
                  <a:schemeClr val="bg1"/>
                </a:solidFill>
              </a:defRPr>
            </a:lvl2pPr>
            <a:lvl3pPr>
              <a:spcBef>
                <a:spcPts val="600"/>
              </a:spcBef>
              <a:defRPr>
                <a:solidFill>
                  <a:schemeClr val="bg1"/>
                </a:solidFill>
              </a:defRPr>
            </a:lvl3p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2307365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1" name="AutoShape 4">
            <a:extLst>
              <a:ext uri="{FF2B5EF4-FFF2-40B4-BE49-F238E27FC236}">
                <a16:creationId xmlns:a16="http://schemas.microsoft.com/office/drawing/2014/main" id="{38485FBB-798F-4D6A-9310-743FFC812F66}"/>
              </a:ext>
            </a:extLst>
          </p:cNvPr>
          <p:cNvSpPr>
            <a:spLocks noChangeAspect="1" noChangeArrowheads="1"/>
          </p:cNvSpPr>
          <p:nvPr userDrawn="1"/>
        </p:nvSpPr>
        <p:spPr bwMode="auto">
          <a:xfrm>
            <a:off x="0" y="4114800"/>
            <a:ext cx="4735942" cy="2743200"/>
          </a:xfrm>
          <a:prstGeom prst="rtTriangle">
            <a:avLst/>
          </a:prstGeom>
          <a:gradFill>
            <a:gsLst>
              <a:gs pos="0">
                <a:srgbClr val="00FFFF"/>
              </a:gs>
              <a:gs pos="50000">
                <a:srgbClr val="00C9FF"/>
              </a:gs>
              <a:gs pos="98246">
                <a:srgbClr val="00FFFF"/>
              </a:gs>
              <a:gs pos="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pic>
        <p:nvPicPr>
          <p:cNvPr id="13" name="Picture 3">
            <a:extLst>
              <a:ext uri="{FF2B5EF4-FFF2-40B4-BE49-F238E27FC236}">
                <a16:creationId xmlns:a16="http://schemas.microsoft.com/office/drawing/2014/main" id="{1ECD35CA-1C2B-4F9C-9D2F-A513C22F1D9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454952" y="1617662"/>
            <a:ext cx="7730699" cy="5240338"/>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rgbClr val="5B9BD5"/>
                </a:solidFill>
              </a14:hiddenFill>
            </a:ext>
            <a:ext uri="{91240B29-F687-4f45-9708-019B960494DF}">
              <a14:hiddenLine xmlns="" xmlns:a14="http://schemas.microsoft.com/office/drawing/2010/main" xmlns:mv="urn:schemas-microsoft-com:mac:vml" xmlns:mc="http://schemas.openxmlformats.org/markup-compatibility/2006" w="25400" algn="ctr">
                <a:solidFill>
                  <a:srgbClr val="000000"/>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dist="35921" dir="2700000" algn="ctr" rotWithShape="0">
                    <a:srgbClr val="000000"/>
                  </a:outerShdw>
                </a:effectLst>
              </a14:hiddenEffects>
            </a:ext>
          </a:extLst>
        </p:spPr>
      </p:pic>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5" y="1517904"/>
            <a:ext cx="8547414"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2" y="2633472"/>
            <a:ext cx="7733809" cy="61264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092" y="366674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05442" y="562226"/>
            <a:ext cx="1603262" cy="517886"/>
          </a:xfrm>
          <a:prstGeom prst="rect">
            <a:avLst/>
          </a:prstGeom>
          <a:noFill/>
        </p:spPr>
      </p:pic>
    </p:spTree>
    <p:extLst>
      <p:ext uri="{BB962C8B-B14F-4D97-AF65-F5344CB8AC3E}">
        <p14:creationId xmlns:p14="http://schemas.microsoft.com/office/powerpoint/2010/main" val="12445051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Image 6.9-5D-White-C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80E09C-59B1-4D29-93CE-A2A15A35393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5379" r="1"/>
          <a:stretch/>
        </p:blipFill>
        <p:spPr>
          <a:xfrm>
            <a:off x="-18288" y="5943560"/>
            <a:ext cx="5887356" cy="914479"/>
          </a:xfrm>
          <a:prstGeom prst="rect">
            <a:avLst/>
          </a:prstGeom>
        </p:spPr>
      </p:pic>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1245" y="0"/>
            <a:ext cx="6307717"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4936474"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936474" cy="737729"/>
          </a:xfrm>
        </p:spPr>
        <p:txBody>
          <a:bodyPr/>
          <a:lstStyle>
            <a:lvl1pPr marL="0" indent="0">
              <a:buNone/>
              <a:defRPr sz="2399">
                <a:solidFill>
                  <a:schemeClr val="accent1"/>
                </a:solidFill>
              </a:defRPr>
            </a:lvl1pPr>
          </a:lstStyle>
          <a:p>
            <a:pPr lvl="0"/>
            <a:r>
              <a:rPr lang="en-US" dirty="0"/>
              <a:t>Click to enter subhead</a:t>
            </a:r>
          </a:p>
        </p:txBody>
      </p:sp>
      <p:sp>
        <p:nvSpPr>
          <p:cNvPr id="10" name="TextBox 9">
            <a:extLst>
              <a:ext uri="{FF2B5EF4-FFF2-40B4-BE49-F238E27FC236}">
                <a16:creationId xmlns:a16="http://schemas.microsoft.com/office/drawing/2014/main" id="{E6CC98AD-9516-47DF-849E-3F8F61DFDB6C}"/>
              </a:ext>
            </a:extLst>
          </p:cNvPr>
          <p:cNvSpPr txBox="1"/>
          <p:nvPr userDrawn="1"/>
        </p:nvSpPr>
        <p:spPr>
          <a:xfrm>
            <a:off x="5871245" y="2175153"/>
            <a:ext cx="6307717"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id="{6F16B11D-7BDE-4AFD-85A4-2FF35DDBC2A4}"/>
              </a:ext>
            </a:extLst>
          </p:cNvPr>
          <p:cNvSpPr>
            <a:spLocks noGrp="1"/>
          </p:cNvSpPr>
          <p:nvPr>
            <p:ph type="body" sz="quarter" idx="13" hasCustomPrompt="1"/>
          </p:nvPr>
        </p:nvSpPr>
        <p:spPr>
          <a:xfrm>
            <a:off x="457200" y="2606040"/>
            <a:ext cx="4937125" cy="301752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26426313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Image 6.0-Graphic-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2335" y="0"/>
            <a:ext cx="5496490" cy="6858000"/>
          </a:xfrm>
          <a:prstGeom prst="rect">
            <a:avLst/>
          </a:prstGeom>
        </p:spPr>
        <p:txBody>
          <a:bodyPr/>
          <a:lstStyle/>
          <a:p>
            <a:r>
              <a:rPr lang="en-US" dirty="0"/>
              <a:t>Click icon to add picture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2335" y="1087017"/>
            <a:ext cx="5496490"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
          <a:stretch/>
        </p:blipFill>
        <p:spPr>
          <a:xfrm>
            <a:off x="5005085" y="2468237"/>
            <a:ext cx="168808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61516" y="5212080"/>
            <a:ext cx="284156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13" name="Title 1">
            <a:extLst>
              <a:ext uri="{FF2B5EF4-FFF2-40B4-BE49-F238E27FC236}">
                <a16:creationId xmlns:a16="http://schemas.microsoft.com/office/drawing/2014/main" id="{31128AC8-2021-4911-B9E9-0C1EE8E7AD3F}"/>
              </a:ext>
            </a:extLst>
          </p:cNvPr>
          <p:cNvSpPr>
            <a:spLocks noGrp="1"/>
          </p:cNvSpPr>
          <p:nvPr>
            <p:ph type="title" hasCustomPrompt="1"/>
          </p:nvPr>
        </p:nvSpPr>
        <p:spPr>
          <a:xfrm>
            <a:off x="457081" y="457200"/>
            <a:ext cx="5366776" cy="868680"/>
          </a:xfrm>
        </p:spPr>
        <p:txBody>
          <a:bodyPr/>
          <a:lstStyle>
            <a:lvl1pPr>
              <a:defRPr/>
            </a:lvl1pPr>
          </a:lstStyle>
          <a:p>
            <a:r>
              <a:rPr lang="en-US" dirty="0"/>
              <a:t>Click to enter headline</a:t>
            </a:r>
          </a:p>
        </p:txBody>
      </p:sp>
      <p:sp>
        <p:nvSpPr>
          <p:cNvPr id="15" name="Text Placeholder 3">
            <a:extLst>
              <a:ext uri="{FF2B5EF4-FFF2-40B4-BE49-F238E27FC236}">
                <a16:creationId xmlns:a16="http://schemas.microsoft.com/office/drawing/2014/main" id="{23CB86D3-E3A7-45BA-B8CA-E62D0E1C0C63}"/>
              </a:ext>
            </a:extLst>
          </p:cNvPr>
          <p:cNvSpPr>
            <a:spLocks noGrp="1"/>
          </p:cNvSpPr>
          <p:nvPr>
            <p:ph type="body" sz="quarter" idx="10" hasCustomPrompt="1"/>
          </p:nvPr>
        </p:nvSpPr>
        <p:spPr>
          <a:xfrm>
            <a:off x="457081" y="1508760"/>
            <a:ext cx="5366776" cy="737729"/>
          </a:xfrm>
        </p:spPr>
        <p:txBody>
          <a:bodyPr/>
          <a:lstStyle>
            <a:lvl1pPr marL="0" indent="0">
              <a:buNone/>
              <a:defRPr sz="2399">
                <a:solidFill>
                  <a:schemeClr val="accent1"/>
                </a:solidFill>
              </a:defRPr>
            </a:lvl1pPr>
          </a:lstStyle>
          <a:p>
            <a:pPr lvl="0"/>
            <a:r>
              <a:rPr lang="en-US" dirty="0"/>
              <a:t>Click to enter subhead</a:t>
            </a:r>
          </a:p>
        </p:txBody>
      </p:sp>
      <p:sp>
        <p:nvSpPr>
          <p:cNvPr id="16" name="Text Placeholder 4">
            <a:extLst>
              <a:ext uri="{FF2B5EF4-FFF2-40B4-BE49-F238E27FC236}">
                <a16:creationId xmlns:a16="http://schemas.microsoft.com/office/drawing/2014/main" id="{0937245F-97E3-4AA0-8B14-ED0277864A1E}"/>
              </a:ext>
            </a:extLst>
          </p:cNvPr>
          <p:cNvSpPr>
            <a:spLocks noGrp="1"/>
          </p:cNvSpPr>
          <p:nvPr>
            <p:ph type="body" sz="quarter" idx="13" hasCustomPrompt="1"/>
          </p:nvPr>
        </p:nvSpPr>
        <p:spPr>
          <a:xfrm>
            <a:off x="457200" y="2606039"/>
            <a:ext cx="3864429" cy="3468189"/>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12" name="Date Placeholder 3">
            <a:extLst>
              <a:ext uri="{FF2B5EF4-FFF2-40B4-BE49-F238E27FC236}">
                <a16:creationId xmlns:a16="http://schemas.microsoft.com/office/drawing/2014/main" id="{23A7A5DA-38BE-4EBD-9CC4-D729AD1122F0}"/>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780389638"/>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Image 6.0-Graphic-White">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2335" y="0"/>
            <a:ext cx="5484971" cy="6858000"/>
          </a:xfrm>
          <a:prstGeom prst="rect">
            <a:avLst/>
          </a:prstGeom>
        </p:spPr>
        <p:txBody>
          <a:bodyPr/>
          <a:lstStyle/>
          <a:p>
            <a:r>
              <a:rPr lang="en-US" dirty="0"/>
              <a:t>Click icon to add picture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2335" y="1087017"/>
            <a:ext cx="5496490"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
          <a:stretch/>
        </p:blipFill>
        <p:spPr>
          <a:xfrm>
            <a:off x="5013382" y="2458906"/>
            <a:ext cx="168808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61140" y="5212080"/>
            <a:ext cx="284156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13" name="Title 1">
            <a:extLst>
              <a:ext uri="{FF2B5EF4-FFF2-40B4-BE49-F238E27FC236}">
                <a16:creationId xmlns:a16="http://schemas.microsoft.com/office/drawing/2014/main" id="{31128AC8-2021-4911-B9E9-0C1EE8E7AD3F}"/>
              </a:ext>
            </a:extLst>
          </p:cNvPr>
          <p:cNvSpPr>
            <a:spLocks noGrp="1"/>
          </p:cNvSpPr>
          <p:nvPr>
            <p:ph type="title" hasCustomPrompt="1"/>
          </p:nvPr>
        </p:nvSpPr>
        <p:spPr>
          <a:xfrm>
            <a:off x="457081" y="457200"/>
            <a:ext cx="5366776" cy="868680"/>
          </a:xfrm>
        </p:spPr>
        <p:txBody>
          <a:bodyPr/>
          <a:lstStyle>
            <a:lvl1pPr>
              <a:defRPr/>
            </a:lvl1pPr>
          </a:lstStyle>
          <a:p>
            <a:r>
              <a:rPr lang="en-US" dirty="0"/>
              <a:t>Click to enter headline</a:t>
            </a:r>
          </a:p>
        </p:txBody>
      </p:sp>
      <p:sp>
        <p:nvSpPr>
          <p:cNvPr id="15" name="Text Placeholder 3">
            <a:extLst>
              <a:ext uri="{FF2B5EF4-FFF2-40B4-BE49-F238E27FC236}">
                <a16:creationId xmlns:a16="http://schemas.microsoft.com/office/drawing/2014/main" id="{23CB86D3-E3A7-45BA-B8CA-E62D0E1C0C63}"/>
              </a:ext>
            </a:extLst>
          </p:cNvPr>
          <p:cNvSpPr>
            <a:spLocks noGrp="1"/>
          </p:cNvSpPr>
          <p:nvPr>
            <p:ph type="body" sz="quarter" idx="10" hasCustomPrompt="1"/>
          </p:nvPr>
        </p:nvSpPr>
        <p:spPr>
          <a:xfrm>
            <a:off x="457081" y="1508760"/>
            <a:ext cx="5366776" cy="737729"/>
          </a:xfrm>
        </p:spPr>
        <p:txBody>
          <a:bodyPr/>
          <a:lstStyle>
            <a:lvl1pPr marL="0" indent="0">
              <a:buNone/>
              <a:defRPr sz="2399">
                <a:solidFill>
                  <a:schemeClr val="accent1"/>
                </a:solidFill>
              </a:defRPr>
            </a:lvl1pPr>
          </a:lstStyle>
          <a:p>
            <a:pPr lvl="0"/>
            <a:r>
              <a:rPr lang="en-US" dirty="0"/>
              <a:t>Click to enter subhead</a:t>
            </a:r>
          </a:p>
        </p:txBody>
      </p:sp>
      <p:sp>
        <p:nvSpPr>
          <p:cNvPr id="16" name="Text Placeholder 4">
            <a:extLst>
              <a:ext uri="{FF2B5EF4-FFF2-40B4-BE49-F238E27FC236}">
                <a16:creationId xmlns:a16="http://schemas.microsoft.com/office/drawing/2014/main" id="{0937245F-97E3-4AA0-8B14-ED0277864A1E}"/>
              </a:ext>
            </a:extLst>
          </p:cNvPr>
          <p:cNvSpPr>
            <a:spLocks noGrp="1"/>
          </p:cNvSpPr>
          <p:nvPr>
            <p:ph type="body" sz="quarter" idx="13" hasCustomPrompt="1"/>
          </p:nvPr>
        </p:nvSpPr>
        <p:spPr>
          <a:xfrm>
            <a:off x="457200" y="2606039"/>
            <a:ext cx="3864429" cy="3468189"/>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12" name="Date Placeholder 3">
            <a:extLst>
              <a:ext uri="{FF2B5EF4-FFF2-40B4-BE49-F238E27FC236}">
                <a16:creationId xmlns:a16="http://schemas.microsoft.com/office/drawing/2014/main" id="{4BE56592-242B-4E8E-B901-EDB871ACA61B}"/>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775450371"/>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Image 6.0-Graphic-White-CC">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2335" y="0"/>
            <a:ext cx="5496490" cy="6858000"/>
          </a:xfrm>
          <a:prstGeom prst="rect">
            <a:avLst/>
          </a:prstGeom>
        </p:spPr>
        <p:txBody>
          <a:bodyPr/>
          <a:lstStyle/>
          <a:p>
            <a:r>
              <a:rPr lang="en-US" dirty="0"/>
              <a:t>Click icon to add picture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2335" y="1087017"/>
            <a:ext cx="5496490"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email">
            <a:biLevel thresh="75000"/>
            <a:extLst>
              <a:ext uri="{28A0092B-C50C-407E-A947-70E740481C1C}">
                <a14:useLocalDpi xmlns:a14="http://schemas.microsoft.com/office/drawing/2010/main"/>
              </a:ext>
            </a:extLst>
          </a:blip>
          <a:srcRect r="-5"/>
          <a:stretch/>
        </p:blipFill>
        <p:spPr>
          <a:xfrm>
            <a:off x="5013057" y="2458906"/>
            <a:ext cx="168808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60815" y="5212080"/>
            <a:ext cx="2841565" cy="1645920"/>
          </a:xfrm>
          <a:prstGeom prst="rtTriangle">
            <a:avLst/>
          </a:prstGeom>
          <a:solidFill>
            <a:schemeClr val="accent5"/>
          </a:soli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13" name="Title 1">
            <a:extLst>
              <a:ext uri="{FF2B5EF4-FFF2-40B4-BE49-F238E27FC236}">
                <a16:creationId xmlns:a16="http://schemas.microsoft.com/office/drawing/2014/main" id="{31128AC8-2021-4911-B9E9-0C1EE8E7AD3F}"/>
              </a:ext>
            </a:extLst>
          </p:cNvPr>
          <p:cNvSpPr>
            <a:spLocks noGrp="1"/>
          </p:cNvSpPr>
          <p:nvPr>
            <p:ph type="title" hasCustomPrompt="1"/>
          </p:nvPr>
        </p:nvSpPr>
        <p:spPr>
          <a:xfrm>
            <a:off x="457081" y="457200"/>
            <a:ext cx="5366776" cy="868680"/>
          </a:xfrm>
        </p:spPr>
        <p:txBody>
          <a:bodyPr/>
          <a:lstStyle>
            <a:lvl1pPr>
              <a:defRPr/>
            </a:lvl1pPr>
          </a:lstStyle>
          <a:p>
            <a:r>
              <a:rPr lang="en-US" dirty="0"/>
              <a:t>Click to enter headline</a:t>
            </a:r>
          </a:p>
        </p:txBody>
      </p:sp>
      <p:sp>
        <p:nvSpPr>
          <p:cNvPr id="15" name="Text Placeholder 3">
            <a:extLst>
              <a:ext uri="{FF2B5EF4-FFF2-40B4-BE49-F238E27FC236}">
                <a16:creationId xmlns:a16="http://schemas.microsoft.com/office/drawing/2014/main" id="{23CB86D3-E3A7-45BA-B8CA-E62D0E1C0C63}"/>
              </a:ext>
            </a:extLst>
          </p:cNvPr>
          <p:cNvSpPr>
            <a:spLocks noGrp="1"/>
          </p:cNvSpPr>
          <p:nvPr>
            <p:ph type="body" sz="quarter" idx="10" hasCustomPrompt="1"/>
          </p:nvPr>
        </p:nvSpPr>
        <p:spPr>
          <a:xfrm>
            <a:off x="457081" y="1508760"/>
            <a:ext cx="5366776" cy="737729"/>
          </a:xfrm>
        </p:spPr>
        <p:txBody>
          <a:bodyPr/>
          <a:lstStyle>
            <a:lvl1pPr marL="0" indent="0">
              <a:buNone/>
              <a:defRPr sz="2399">
                <a:solidFill>
                  <a:schemeClr val="accent1"/>
                </a:solidFill>
              </a:defRPr>
            </a:lvl1pPr>
          </a:lstStyle>
          <a:p>
            <a:pPr lvl="0"/>
            <a:r>
              <a:rPr lang="en-US" dirty="0"/>
              <a:t>Click to enter subhead</a:t>
            </a:r>
          </a:p>
        </p:txBody>
      </p:sp>
      <p:sp>
        <p:nvSpPr>
          <p:cNvPr id="16" name="Text Placeholder 4">
            <a:extLst>
              <a:ext uri="{FF2B5EF4-FFF2-40B4-BE49-F238E27FC236}">
                <a16:creationId xmlns:a16="http://schemas.microsoft.com/office/drawing/2014/main" id="{0937245F-97E3-4AA0-8B14-ED0277864A1E}"/>
              </a:ext>
            </a:extLst>
          </p:cNvPr>
          <p:cNvSpPr>
            <a:spLocks noGrp="1"/>
          </p:cNvSpPr>
          <p:nvPr>
            <p:ph type="body" sz="quarter" idx="13" hasCustomPrompt="1"/>
          </p:nvPr>
        </p:nvSpPr>
        <p:spPr>
          <a:xfrm>
            <a:off x="457200" y="2606039"/>
            <a:ext cx="3864429" cy="3468189"/>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9" name="Date Placeholder 3">
            <a:extLst>
              <a:ext uri="{FF2B5EF4-FFF2-40B4-BE49-F238E27FC236}">
                <a16:creationId xmlns:a16="http://schemas.microsoft.com/office/drawing/2014/main" id="{73D2F41B-FDE5-4C58-9A14-E58A02A6E5BA}"/>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935879652"/>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Image 7.4-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7611" y="0"/>
            <a:ext cx="6764798"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479393" cy="737729"/>
          </a:xfrm>
        </p:spPr>
        <p:txBody>
          <a:bodyPr/>
          <a:lstStyle>
            <a:lvl1pPr marL="0" indent="0">
              <a:buNone/>
              <a:defRPr sz="2399">
                <a:solidFill>
                  <a:schemeClr val="accent1"/>
                </a:solidFill>
              </a:defRPr>
            </a:lvl1pPr>
          </a:lstStyle>
          <a:p>
            <a:pPr lvl="0"/>
            <a:r>
              <a:rPr lang="en-US" dirty="0"/>
              <a:t>Click to enter subhead</a:t>
            </a: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hasCustomPrompt="1"/>
          </p:nvPr>
        </p:nvSpPr>
        <p:spPr>
          <a:xfrm>
            <a:off x="457200" y="2606040"/>
            <a:ext cx="4479925" cy="365760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7" name="TextBox 6">
            <a:extLst>
              <a:ext uri="{FF2B5EF4-FFF2-40B4-BE49-F238E27FC236}">
                <a16:creationId xmlns:a16="http://schemas.microsoft.com/office/drawing/2014/main" id="{7E09E2BA-0AD0-49AC-BC40-BD49BD92EFEC}"/>
              </a:ext>
            </a:extLst>
          </p:cNvPr>
          <p:cNvSpPr txBox="1"/>
          <p:nvPr userDrawn="1"/>
        </p:nvSpPr>
        <p:spPr>
          <a:xfrm>
            <a:off x="5417611" y="2312313"/>
            <a:ext cx="6764798"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9" name="Date Placeholder 3">
            <a:extLst>
              <a:ext uri="{FF2B5EF4-FFF2-40B4-BE49-F238E27FC236}">
                <a16:creationId xmlns:a16="http://schemas.microsoft.com/office/drawing/2014/main" id="{43B11744-8C65-4AD2-8810-4EA848154818}"/>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5916124"/>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Image 7.4-White">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7611" y="0"/>
            <a:ext cx="6764798"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solidFill>
                  <a:schemeClr val="bg1"/>
                </a:solidFill>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479393" cy="737729"/>
          </a:xfrm>
        </p:spPr>
        <p:txBody>
          <a:bodyPr/>
          <a:lstStyle>
            <a:lvl1pPr marL="0" indent="0">
              <a:buNone/>
              <a:defRPr sz="2399">
                <a:solidFill>
                  <a:schemeClr val="accent1"/>
                </a:solidFill>
              </a:defRPr>
            </a:lvl1pPr>
          </a:lstStyle>
          <a:p>
            <a:pPr lvl="0"/>
            <a:r>
              <a:rPr lang="en-US" dirty="0"/>
              <a:t>Click to enter subhead</a:t>
            </a: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hasCustomPrompt="1"/>
          </p:nvPr>
        </p:nvSpPr>
        <p:spPr>
          <a:xfrm>
            <a:off x="457200" y="2606040"/>
            <a:ext cx="4479925" cy="3657600"/>
          </a:xfrm>
        </p:spPr>
        <p:txBody>
          <a:bodyPr/>
          <a:lstStyle>
            <a:lvl1pPr>
              <a:buClr>
                <a:schemeClr val="accent1"/>
              </a:buClr>
              <a:defRPr>
                <a:solidFill>
                  <a:schemeClr val="bg1"/>
                </a:solidFill>
              </a:defRPr>
            </a:lvl1pPr>
            <a:lvl2pPr>
              <a:spcBef>
                <a:spcPts val="800"/>
              </a:spcBef>
              <a:defRPr>
                <a:solidFill>
                  <a:schemeClr val="bg1"/>
                </a:solidFill>
              </a:defRPr>
            </a:lvl2pPr>
            <a:lvl3pPr>
              <a:spcBef>
                <a:spcPts val="600"/>
              </a:spcBef>
              <a:defRPr>
                <a:solidFill>
                  <a:schemeClr val="bg1"/>
                </a:solidFill>
              </a:defRPr>
            </a:lvl3pPr>
          </a:lstStyle>
          <a:p>
            <a:pPr lvl="0"/>
            <a:r>
              <a:rPr lang="en-US" dirty="0"/>
              <a:t>Click to enter text</a:t>
            </a:r>
          </a:p>
          <a:p>
            <a:pPr lvl="1"/>
            <a:r>
              <a:rPr lang="en-US" dirty="0"/>
              <a:t>Second level</a:t>
            </a:r>
          </a:p>
          <a:p>
            <a:pPr lvl="2"/>
            <a:r>
              <a:rPr lang="en-US" dirty="0"/>
              <a:t>Third level</a:t>
            </a:r>
          </a:p>
        </p:txBody>
      </p:sp>
      <p:sp>
        <p:nvSpPr>
          <p:cNvPr id="7" name="TextBox 6">
            <a:extLst>
              <a:ext uri="{FF2B5EF4-FFF2-40B4-BE49-F238E27FC236}">
                <a16:creationId xmlns:a16="http://schemas.microsoft.com/office/drawing/2014/main" id="{7F3DCB33-8C12-43D1-A33B-319C71CD4ACA}"/>
              </a:ext>
            </a:extLst>
          </p:cNvPr>
          <p:cNvSpPr txBox="1"/>
          <p:nvPr userDrawn="1"/>
        </p:nvSpPr>
        <p:spPr>
          <a:xfrm>
            <a:off x="5417611" y="2312313"/>
            <a:ext cx="6764798"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9" name="Date Placeholder 3">
            <a:extLst>
              <a:ext uri="{FF2B5EF4-FFF2-40B4-BE49-F238E27FC236}">
                <a16:creationId xmlns:a16="http://schemas.microsoft.com/office/drawing/2014/main" id="{07982E8D-C63A-418E-BAEF-13C06A99DA3D}"/>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586920320"/>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nd Blac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884857-C0F4-44DA-B05D-4BF14E99F8CD}"/>
              </a:ext>
            </a:extLst>
          </p:cNvPr>
          <p:cNvSpPr/>
          <p:nvPr userDrawn="1"/>
        </p:nvSpPr>
        <p:spPr>
          <a:xfrm>
            <a:off x="10806948" y="-7004"/>
            <a:ext cx="1389589" cy="6865004"/>
          </a:xfrm>
          <a:prstGeom prst="rect">
            <a:avLst/>
          </a:prstGeom>
          <a:solidFill>
            <a:srgbClr val="0073E6"/>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5722" y="-7005"/>
            <a:ext cx="1393990" cy="1394861"/>
          </a:xfrm>
          <a:prstGeom prst="rect">
            <a:avLst/>
          </a:prstGeom>
        </p:spPr>
      </p:pic>
      <p:pic>
        <p:nvPicPr>
          <p:cNvPr id="7" name="Picture 6">
            <a:extLst>
              <a:ext uri="{FF2B5EF4-FFF2-40B4-BE49-F238E27FC236}">
                <a16:creationId xmlns:a16="http://schemas.microsoft.com/office/drawing/2014/main" id="{EDE899FA-EEB4-8F42-A891-7FE5DAF8216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2"/>
          <a:stretch/>
        </p:blipFill>
        <p:spPr bwMode="auto">
          <a:xfrm>
            <a:off x="1271348" y="4745736"/>
            <a:ext cx="2179776" cy="704088"/>
          </a:xfrm>
          <a:prstGeom prst="rect">
            <a:avLst/>
          </a:prstGeom>
          <a:noFill/>
        </p:spPr>
      </p:pic>
      <p:sp>
        <p:nvSpPr>
          <p:cNvPr id="8" name="Rectangle 7">
            <a:extLst>
              <a:ext uri="{FF2B5EF4-FFF2-40B4-BE49-F238E27FC236}">
                <a16:creationId xmlns:a16="http://schemas.microsoft.com/office/drawing/2014/main" id="{E5B7AC0A-FDA8-2B4D-B589-61DF96137E84}"/>
              </a:ext>
            </a:extLst>
          </p:cNvPr>
          <p:cNvSpPr/>
          <p:nvPr userDrawn="1"/>
        </p:nvSpPr>
        <p:spPr>
          <a:xfrm>
            <a:off x="1227241" y="6203839"/>
            <a:ext cx="8110469" cy="338527"/>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srgbClr val="FFFFFF"/>
                </a:solidFill>
                <a:effectLst/>
                <a:uLnTx/>
                <a:uFillTx/>
                <a:latin typeface="Arial" panose="020B0604020202020204"/>
                <a:ea typeface="MS PGothic" pitchFamily="34" charset="-128"/>
                <a:cs typeface="+mn-cs"/>
              </a:rPr>
              <a:t>ZEBRA and the stylized Zebra head are trademarks of Zebra Technologies Corp., registered in many jurisdictions worldwide. All other trademarks are the property of their respective owners. ©2022 Zebra Technologies Corp. and/or its affiliates. 07/08/2022.</a:t>
            </a:r>
            <a:endParaRPr kumimoji="0" lang="en-US" sz="900" b="0" i="0" u="none" strike="noStrike" kern="1200" cap="none" spc="0" normalizeH="0" baseline="0" noProof="0" dirty="0">
              <a:ln>
                <a:noFill/>
              </a:ln>
              <a:solidFill>
                <a:srgbClr val="FFFFFF"/>
              </a:solidFill>
              <a:effectLst/>
              <a:uLnTx/>
              <a:uFillTx/>
              <a:latin typeface="Arial" panose="020B0604020202020204"/>
              <a:ea typeface="MS PGothic" pitchFamily="34" charset="-128"/>
              <a:cs typeface="+mn-cs"/>
            </a:endParaRPr>
          </a:p>
        </p:txBody>
      </p:sp>
    </p:spTree>
    <p:extLst>
      <p:ext uri="{BB962C8B-B14F-4D97-AF65-F5344CB8AC3E}">
        <p14:creationId xmlns:p14="http://schemas.microsoft.com/office/powerpoint/2010/main" val="2473156738"/>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nd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D81BF-CF24-4516-95AB-94BC586BBD8C}"/>
              </a:ext>
            </a:extLst>
          </p:cNvPr>
          <p:cNvSpPr>
            <a:spLocks noGrp="1"/>
          </p:cNvSpPr>
          <p:nvPr>
            <p:ph type="title" hasCustomPrompt="1"/>
          </p:nvPr>
        </p:nvSpPr>
        <p:spPr/>
        <p:txBody>
          <a:bodyPr/>
          <a:lstStyle>
            <a:lvl1pPr>
              <a:defRPr/>
            </a:lvl1pPr>
          </a:lstStyle>
          <a:p>
            <a:r>
              <a:rPr lang="en-US" dirty="0"/>
              <a:t>Click to enter text</a:t>
            </a:r>
          </a:p>
        </p:txBody>
      </p:sp>
      <p:sp>
        <p:nvSpPr>
          <p:cNvPr id="3" name="Rectangle 2">
            <a:extLst>
              <a:ext uri="{FF2B5EF4-FFF2-40B4-BE49-F238E27FC236}">
                <a16:creationId xmlns:a16="http://schemas.microsoft.com/office/drawing/2014/main" id="{E8C29FBE-3774-44C4-AB21-0CC9A614B4CF}"/>
              </a:ext>
            </a:extLst>
          </p:cNvPr>
          <p:cNvSpPr/>
          <p:nvPr userDrawn="1"/>
        </p:nvSpPr>
        <p:spPr>
          <a:xfrm>
            <a:off x="10806948" y="-7004"/>
            <a:ext cx="1389589"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5" name="Picture 4">
            <a:extLst>
              <a:ext uri="{FF2B5EF4-FFF2-40B4-BE49-F238E27FC236}">
                <a16:creationId xmlns:a16="http://schemas.microsoft.com/office/drawing/2014/main" id="{5CD11E82-6336-4E41-91A8-CEAB5D68DC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5722" y="-7005"/>
            <a:ext cx="1393990" cy="1394687"/>
          </a:xfrm>
          <a:prstGeom prst="rect">
            <a:avLst/>
          </a:prstGeom>
        </p:spPr>
      </p:pic>
      <p:sp>
        <p:nvSpPr>
          <p:cNvPr id="4" name="Footer Placeholder 3">
            <a:extLst>
              <a:ext uri="{FF2B5EF4-FFF2-40B4-BE49-F238E27FC236}">
                <a16:creationId xmlns:a16="http://schemas.microsoft.com/office/drawing/2014/main" id="{02D0C018-62E9-4EBD-B23B-59950303BFEE}"/>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8468373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ank You Blac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884857-C0F4-44DA-B05D-4BF14E99F8CD}"/>
              </a:ext>
            </a:extLst>
          </p:cNvPr>
          <p:cNvSpPr/>
          <p:nvPr userDrawn="1"/>
        </p:nvSpPr>
        <p:spPr>
          <a:xfrm>
            <a:off x="10806948" y="-7004"/>
            <a:ext cx="1389589"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5722" y="-7005"/>
            <a:ext cx="1393990" cy="1394861"/>
          </a:xfrm>
          <a:prstGeom prst="rect">
            <a:avLst/>
          </a:prstGeom>
        </p:spPr>
      </p:pic>
      <p:sp>
        <p:nvSpPr>
          <p:cNvPr id="5" name="TextBox 4">
            <a:extLst>
              <a:ext uri="{FF2B5EF4-FFF2-40B4-BE49-F238E27FC236}">
                <a16:creationId xmlns:a16="http://schemas.microsoft.com/office/drawing/2014/main" id="{8D96526C-F98F-430F-83A5-D3D0E19A597C}"/>
              </a:ext>
            </a:extLst>
          </p:cNvPr>
          <p:cNvSpPr txBox="1"/>
          <p:nvPr userDrawn="1"/>
        </p:nvSpPr>
        <p:spPr>
          <a:xfrm>
            <a:off x="1226921" y="1239532"/>
            <a:ext cx="5522958"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FFFFFF"/>
                </a:solidFill>
                <a:effectLst/>
                <a:uLnTx/>
                <a:uFillTx/>
                <a:latin typeface="Arial" panose="020B0604020202020204"/>
                <a:ea typeface="ＭＳ Ｐゴシック"/>
                <a:cs typeface="+mn-cs"/>
              </a:rPr>
              <a:t>Thank You</a:t>
            </a:r>
          </a:p>
        </p:txBody>
      </p:sp>
      <p:pic>
        <p:nvPicPr>
          <p:cNvPr id="7" name="Picture 6">
            <a:extLst>
              <a:ext uri="{FF2B5EF4-FFF2-40B4-BE49-F238E27FC236}">
                <a16:creationId xmlns:a16="http://schemas.microsoft.com/office/drawing/2014/main" id="{E2FD3634-09C7-44C5-9C9B-55D49FF6AD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226921" y="4749117"/>
            <a:ext cx="2188141" cy="704088"/>
          </a:xfrm>
          <a:prstGeom prst="rect">
            <a:avLst/>
          </a:prstGeom>
          <a:noFill/>
        </p:spPr>
      </p:pic>
      <p:sp>
        <p:nvSpPr>
          <p:cNvPr id="8" name="Rectangle 7">
            <a:extLst>
              <a:ext uri="{FF2B5EF4-FFF2-40B4-BE49-F238E27FC236}">
                <a16:creationId xmlns:a16="http://schemas.microsoft.com/office/drawing/2014/main" id="{385A6CDA-286F-4BE6-985F-945EBBF1704C}"/>
              </a:ext>
            </a:extLst>
          </p:cNvPr>
          <p:cNvSpPr/>
          <p:nvPr userDrawn="1"/>
        </p:nvSpPr>
        <p:spPr>
          <a:xfrm>
            <a:off x="1226921" y="6203838"/>
            <a:ext cx="8108357" cy="338527"/>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srgbClr val="FFFFFF"/>
                </a:solidFill>
                <a:effectLst/>
                <a:uLnTx/>
                <a:uFillTx/>
                <a:latin typeface="Arial" panose="020B0604020202020204"/>
                <a:ea typeface="+mn-ea"/>
                <a:cs typeface="+mn-cs"/>
              </a:rPr>
              <a:t>ZEBRA and the stylized Zebra head are trademarks of Zebra Technologies Corp., registered in many jurisdictions worldwide. All other trademarks are the property of their respective owners. ©2021 Zebra Technologies Corp. and/or its affiliates.</a:t>
            </a:r>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05519445"/>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29FBE-3774-44C4-AB21-0CC9A614B4CF}"/>
              </a:ext>
            </a:extLst>
          </p:cNvPr>
          <p:cNvSpPr/>
          <p:nvPr userDrawn="1"/>
        </p:nvSpPr>
        <p:spPr>
          <a:xfrm>
            <a:off x="10806948" y="-7004"/>
            <a:ext cx="1389589"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5" name="Picture 4">
            <a:extLst>
              <a:ext uri="{FF2B5EF4-FFF2-40B4-BE49-F238E27FC236}">
                <a16:creationId xmlns:a16="http://schemas.microsoft.com/office/drawing/2014/main" id="{5CD11E82-6336-4E41-91A8-CEAB5D68DC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5722" y="-7005"/>
            <a:ext cx="1393990" cy="1394687"/>
          </a:xfrm>
          <a:prstGeom prst="rect">
            <a:avLst/>
          </a:prstGeom>
        </p:spPr>
      </p:pic>
      <p:pic>
        <p:nvPicPr>
          <p:cNvPr id="6" name="Picture 5">
            <a:extLst>
              <a:ext uri="{FF2B5EF4-FFF2-40B4-BE49-F238E27FC236}">
                <a16:creationId xmlns:a16="http://schemas.microsoft.com/office/drawing/2014/main" id="{38252121-F1EA-4FA6-A57D-D963C898C49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226920" y="4745736"/>
            <a:ext cx="2179703" cy="704088"/>
          </a:xfrm>
          <a:prstGeom prst="rect">
            <a:avLst/>
          </a:prstGeom>
          <a:noFill/>
        </p:spPr>
      </p:pic>
      <p:sp>
        <p:nvSpPr>
          <p:cNvPr id="7" name="TextBox 6">
            <a:extLst>
              <a:ext uri="{FF2B5EF4-FFF2-40B4-BE49-F238E27FC236}">
                <a16:creationId xmlns:a16="http://schemas.microsoft.com/office/drawing/2014/main" id="{67678032-9684-4FD5-B793-F284D0B4055A}"/>
              </a:ext>
            </a:extLst>
          </p:cNvPr>
          <p:cNvSpPr txBox="1"/>
          <p:nvPr userDrawn="1"/>
        </p:nvSpPr>
        <p:spPr>
          <a:xfrm>
            <a:off x="1226921" y="1239532"/>
            <a:ext cx="5522958"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000000"/>
                </a:solidFill>
                <a:effectLst/>
                <a:uLnTx/>
                <a:uFillTx/>
                <a:latin typeface="Arial" panose="020B0604020202020204"/>
                <a:ea typeface="ＭＳ Ｐゴシック"/>
                <a:cs typeface="+mn-cs"/>
              </a:rPr>
              <a:t>Thank You</a:t>
            </a:r>
          </a:p>
        </p:txBody>
      </p:sp>
      <p:sp>
        <p:nvSpPr>
          <p:cNvPr id="8" name="Rectangle 7">
            <a:extLst>
              <a:ext uri="{FF2B5EF4-FFF2-40B4-BE49-F238E27FC236}">
                <a16:creationId xmlns:a16="http://schemas.microsoft.com/office/drawing/2014/main" id="{C98ADAB1-2FB5-4111-A571-CEBA54292DF6}"/>
              </a:ext>
            </a:extLst>
          </p:cNvPr>
          <p:cNvSpPr/>
          <p:nvPr userDrawn="1"/>
        </p:nvSpPr>
        <p:spPr>
          <a:xfrm>
            <a:off x="1226921" y="6203838"/>
            <a:ext cx="8108357" cy="338527"/>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schemeClr val="tx2"/>
                </a:solidFill>
                <a:effectLst/>
                <a:uLnTx/>
                <a:uFillTx/>
                <a:latin typeface="Arial" panose="020B0604020202020204"/>
                <a:ea typeface="MS PGothic" pitchFamily="34" charset="-128"/>
                <a:cs typeface="+mn-cs"/>
              </a:rPr>
              <a:t>ZEBRA and the stylized Zebra head are trademarks of Zebra Technologies Corp., registered in many jurisdictions worldwide. All other trademarks are the property of their respective owners. ©2019 Zebra Technologies Corp. and/or its affiliates. All rights reserved.</a:t>
            </a:r>
            <a:endParaRPr kumimoji="0" lang="en-US" sz="900" b="0" i="0" u="none" strike="noStrike" kern="1200" cap="none" spc="0" normalizeH="0" baseline="0" noProof="0" dirty="0">
              <a:ln>
                <a:noFill/>
              </a:ln>
              <a:solidFill>
                <a:schemeClr val="tx2"/>
              </a:solidFill>
              <a:effectLst/>
              <a:uLnTx/>
              <a:uFillTx/>
              <a:latin typeface="Arial" panose="020B0604020202020204"/>
              <a:ea typeface="MS PGothic" pitchFamily="34" charset="-128"/>
              <a:cs typeface="+mn-cs"/>
            </a:endParaRPr>
          </a:p>
        </p:txBody>
      </p:sp>
    </p:spTree>
    <p:extLst>
      <p:ext uri="{BB962C8B-B14F-4D97-AF65-F5344CB8AC3E}">
        <p14:creationId xmlns:p14="http://schemas.microsoft.com/office/powerpoint/2010/main" val="88867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5" y="1517904"/>
            <a:ext cx="7733809"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2" y="2798064"/>
            <a:ext cx="7733809" cy="1225296"/>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092" y="5568696"/>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442" y="562226"/>
            <a:ext cx="1603262" cy="517886"/>
          </a:xfrm>
          <a:prstGeom prst="rect">
            <a:avLst/>
          </a:prstGeom>
          <a:noFill/>
        </p:spPr>
      </p:pic>
      <p:sp>
        <p:nvSpPr>
          <p:cNvPr id="9" name="Parallelogram 1">
            <a:extLst>
              <a:ext uri="{FF2B5EF4-FFF2-40B4-BE49-F238E27FC236}">
                <a16:creationId xmlns:a16="http://schemas.microsoft.com/office/drawing/2014/main" id="{BF0C7808-B700-4322-BC29-49ED8C337F0E}"/>
              </a:ext>
            </a:extLst>
          </p:cNvPr>
          <p:cNvSpPr/>
          <p:nvPr userDrawn="1"/>
        </p:nvSpPr>
        <p:spPr>
          <a:xfrm flipH="1" flipV="1">
            <a:off x="10281372" y="437167"/>
            <a:ext cx="1904279" cy="3681663"/>
          </a:xfrm>
          <a:custGeom>
            <a:avLst/>
            <a:gdLst>
              <a:gd name="connsiteX0" fmla="*/ 0 w 2286000"/>
              <a:gd name="connsiteY0" fmla="*/ 2454442 h 2454442"/>
              <a:gd name="connsiteX1" fmla="*/ 571500 w 2286000"/>
              <a:gd name="connsiteY1" fmla="*/ 0 h 2454442"/>
              <a:gd name="connsiteX2" fmla="*/ 2286000 w 2286000"/>
              <a:gd name="connsiteY2" fmla="*/ 0 h 2454442"/>
              <a:gd name="connsiteX3" fmla="*/ 1714500 w 2286000"/>
              <a:gd name="connsiteY3" fmla="*/ 2454442 h 2454442"/>
              <a:gd name="connsiteX4" fmla="*/ 0 w 2286000"/>
              <a:gd name="connsiteY4" fmla="*/ 2454442 h 2454442"/>
              <a:gd name="connsiteX0" fmla="*/ 0 w 3579395"/>
              <a:gd name="connsiteY0" fmla="*/ 2454442 h 2454442"/>
              <a:gd name="connsiteX1" fmla="*/ 571500 w 3579395"/>
              <a:gd name="connsiteY1" fmla="*/ 0 h 2454442"/>
              <a:gd name="connsiteX2" fmla="*/ 2286000 w 3579395"/>
              <a:gd name="connsiteY2" fmla="*/ 0 h 2454442"/>
              <a:gd name="connsiteX3" fmla="*/ 3579395 w 3579395"/>
              <a:gd name="connsiteY3" fmla="*/ 1648326 h 2454442"/>
              <a:gd name="connsiteX4" fmla="*/ 0 w 3579395"/>
              <a:gd name="connsiteY4" fmla="*/ 2454442 h 2454442"/>
              <a:gd name="connsiteX0" fmla="*/ 0 w 3579395"/>
              <a:gd name="connsiteY0" fmla="*/ 3200400 h 3200400"/>
              <a:gd name="connsiteX1" fmla="*/ 571500 w 3579395"/>
              <a:gd name="connsiteY1" fmla="*/ 745958 h 3200400"/>
              <a:gd name="connsiteX2" fmla="*/ 3537284 w 3579395"/>
              <a:gd name="connsiteY2" fmla="*/ 0 h 3200400"/>
              <a:gd name="connsiteX3" fmla="*/ 3579395 w 3579395"/>
              <a:gd name="connsiteY3" fmla="*/ 2394284 h 3200400"/>
              <a:gd name="connsiteX4" fmla="*/ 0 w 3579395"/>
              <a:gd name="connsiteY4" fmla="*/ 3200400 h 3200400"/>
              <a:gd name="connsiteX0" fmla="*/ 0 w 3639553"/>
              <a:gd name="connsiteY0" fmla="*/ 3200400 h 3200400"/>
              <a:gd name="connsiteX1" fmla="*/ 571500 w 3639553"/>
              <a:gd name="connsiteY1" fmla="*/ 745958 h 3200400"/>
              <a:gd name="connsiteX2" fmla="*/ 3537284 w 3639553"/>
              <a:gd name="connsiteY2" fmla="*/ 0 h 3200400"/>
              <a:gd name="connsiteX3" fmla="*/ 3639553 w 3639553"/>
              <a:gd name="connsiteY3" fmla="*/ 2406316 h 3200400"/>
              <a:gd name="connsiteX4" fmla="*/ 0 w 3639553"/>
              <a:gd name="connsiteY4" fmla="*/ 3200400 h 3200400"/>
              <a:gd name="connsiteX0" fmla="*/ 0 w 3639553"/>
              <a:gd name="connsiteY0" fmla="*/ 3200400 h 3200400"/>
              <a:gd name="connsiteX1" fmla="*/ 571500 w 3639553"/>
              <a:gd name="connsiteY1" fmla="*/ 745958 h 3200400"/>
              <a:gd name="connsiteX2" fmla="*/ 3609473 w 3639553"/>
              <a:gd name="connsiteY2" fmla="*/ 0 h 3200400"/>
              <a:gd name="connsiteX3" fmla="*/ 3639553 w 3639553"/>
              <a:gd name="connsiteY3" fmla="*/ 2406316 h 3200400"/>
              <a:gd name="connsiteX4" fmla="*/ 0 w 3639553"/>
              <a:gd name="connsiteY4" fmla="*/ 3200400 h 3200400"/>
              <a:gd name="connsiteX0" fmla="*/ 1221206 w 3068053"/>
              <a:gd name="connsiteY0" fmla="*/ 3392905 h 3392905"/>
              <a:gd name="connsiteX1" fmla="*/ 0 w 3068053"/>
              <a:gd name="connsiteY1" fmla="*/ 745958 h 3392905"/>
              <a:gd name="connsiteX2" fmla="*/ 3037973 w 3068053"/>
              <a:gd name="connsiteY2" fmla="*/ 0 h 3392905"/>
              <a:gd name="connsiteX3" fmla="*/ 3068053 w 3068053"/>
              <a:gd name="connsiteY3" fmla="*/ 2406316 h 3392905"/>
              <a:gd name="connsiteX4" fmla="*/ 1221206 w 3068053"/>
              <a:gd name="connsiteY4" fmla="*/ 3392905 h 3392905"/>
              <a:gd name="connsiteX0" fmla="*/ 0 w 1846847"/>
              <a:gd name="connsiteY0" fmla="*/ 3392905 h 3392905"/>
              <a:gd name="connsiteX1" fmla="*/ 6015 w 1846847"/>
              <a:gd name="connsiteY1" fmla="*/ 1130969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15649 w 1840832"/>
              <a:gd name="connsiteY0" fmla="*/ 3459650 h 3459650"/>
              <a:gd name="connsiteX1" fmla="*/ 0 w 1840832"/>
              <a:gd name="connsiteY1" fmla="*/ 1082843 h 3459650"/>
              <a:gd name="connsiteX2" fmla="*/ 1810752 w 1840832"/>
              <a:gd name="connsiteY2" fmla="*/ 0 h 3459650"/>
              <a:gd name="connsiteX3" fmla="*/ 1840832 w 1840832"/>
              <a:gd name="connsiteY3" fmla="*/ 2406316 h 3459650"/>
              <a:gd name="connsiteX4" fmla="*/ 15649 w 1840832"/>
              <a:gd name="connsiteY4" fmla="*/ 3459650 h 3459650"/>
              <a:gd name="connsiteX0" fmla="*/ 2749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27494 w 1840832"/>
              <a:gd name="connsiteY4" fmla="*/ 3437401 h 3437401"/>
              <a:gd name="connsiteX0" fmla="*/ 380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3804 w 1840832"/>
              <a:gd name="connsiteY4" fmla="*/ 3437401 h 3437401"/>
              <a:gd name="connsiteX0" fmla="*/ 3804 w 1840832"/>
              <a:gd name="connsiteY0" fmla="*/ 3470774 h 3470774"/>
              <a:gd name="connsiteX1" fmla="*/ 0 w 1840832"/>
              <a:gd name="connsiteY1" fmla="*/ 1116216 h 3470774"/>
              <a:gd name="connsiteX2" fmla="*/ 1810752 w 1840832"/>
              <a:gd name="connsiteY2" fmla="*/ 0 h 3470774"/>
              <a:gd name="connsiteX3" fmla="*/ 1840832 w 1840832"/>
              <a:gd name="connsiteY3" fmla="*/ 2439689 h 3470774"/>
              <a:gd name="connsiteX4" fmla="*/ 3804 w 1840832"/>
              <a:gd name="connsiteY4" fmla="*/ 3470774 h 3470774"/>
              <a:gd name="connsiteX0" fmla="*/ 0 w 1837028"/>
              <a:gd name="connsiteY0" fmla="*/ 3470774 h 3470774"/>
              <a:gd name="connsiteX1" fmla="*/ 8040 w 1837028"/>
              <a:gd name="connsiteY1" fmla="*/ 1082843 h 3470774"/>
              <a:gd name="connsiteX2" fmla="*/ 1806948 w 1837028"/>
              <a:gd name="connsiteY2" fmla="*/ 0 h 3470774"/>
              <a:gd name="connsiteX3" fmla="*/ 1837028 w 1837028"/>
              <a:gd name="connsiteY3" fmla="*/ 2439689 h 3470774"/>
              <a:gd name="connsiteX4" fmla="*/ 0 w 1837028"/>
              <a:gd name="connsiteY4" fmla="*/ 3470774 h 3470774"/>
              <a:gd name="connsiteX0" fmla="*/ 0 w 1866172"/>
              <a:gd name="connsiteY0" fmla="*/ 3404028 h 3404028"/>
              <a:gd name="connsiteX1" fmla="*/ 8040 w 1866172"/>
              <a:gd name="connsiteY1" fmla="*/ 1016097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84067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60719 w 1866172"/>
              <a:gd name="connsiteY3" fmla="*/ 2384067 h 3404028"/>
              <a:gd name="connsiteX4" fmla="*/ 0 w 1866172"/>
              <a:gd name="connsiteY4" fmla="*/ 3404028 h 3404028"/>
              <a:gd name="connsiteX0" fmla="*/ 0 w 1866172"/>
              <a:gd name="connsiteY0" fmla="*/ 3404028 h 3404028"/>
              <a:gd name="connsiteX1" fmla="*/ 8040 w 1866172"/>
              <a:gd name="connsiteY1" fmla="*/ 993848 h 3404028"/>
              <a:gd name="connsiteX2" fmla="*/ 1866172 w 1866172"/>
              <a:gd name="connsiteY2" fmla="*/ 0 h 3404028"/>
              <a:gd name="connsiteX3" fmla="*/ 1860719 w 1866172"/>
              <a:gd name="connsiteY3" fmla="*/ 2384067 h 3404028"/>
              <a:gd name="connsiteX4" fmla="*/ 0 w 1866172"/>
              <a:gd name="connsiteY4" fmla="*/ 3404028 h 3404028"/>
              <a:gd name="connsiteX0" fmla="*/ 15650 w 1881822"/>
              <a:gd name="connsiteY0" fmla="*/ 3404028 h 3404028"/>
              <a:gd name="connsiteX1" fmla="*/ 0 w 1881822"/>
              <a:gd name="connsiteY1" fmla="*/ 1004973 h 3404028"/>
              <a:gd name="connsiteX2" fmla="*/ 1881822 w 1881822"/>
              <a:gd name="connsiteY2" fmla="*/ 0 h 3404028"/>
              <a:gd name="connsiteX3" fmla="*/ 1876369 w 1881822"/>
              <a:gd name="connsiteY3" fmla="*/ 2384067 h 3404028"/>
              <a:gd name="connsiteX4" fmla="*/ 15650 w 1881822"/>
              <a:gd name="connsiteY4" fmla="*/ 3404028 h 3404028"/>
              <a:gd name="connsiteX0" fmla="*/ 15650 w 1888435"/>
              <a:gd name="connsiteY0" fmla="*/ 3404028 h 3404028"/>
              <a:gd name="connsiteX1" fmla="*/ 0 w 1888435"/>
              <a:gd name="connsiteY1" fmla="*/ 1004973 h 3404028"/>
              <a:gd name="connsiteX2" fmla="*/ 1881822 w 1888435"/>
              <a:gd name="connsiteY2" fmla="*/ 0 h 3404028"/>
              <a:gd name="connsiteX3" fmla="*/ 1888214 w 1888435"/>
              <a:gd name="connsiteY3" fmla="*/ 2384067 h 3404028"/>
              <a:gd name="connsiteX4" fmla="*/ 15650 w 1888435"/>
              <a:gd name="connsiteY4" fmla="*/ 3404028 h 3404028"/>
              <a:gd name="connsiteX0" fmla="*/ 3806 w 1876591"/>
              <a:gd name="connsiteY0" fmla="*/ 3404028 h 3404028"/>
              <a:gd name="connsiteX1" fmla="*/ 0 w 1876591"/>
              <a:gd name="connsiteY1" fmla="*/ 1004973 h 3404028"/>
              <a:gd name="connsiteX2" fmla="*/ 1869978 w 1876591"/>
              <a:gd name="connsiteY2" fmla="*/ 0 h 3404028"/>
              <a:gd name="connsiteX3" fmla="*/ 1876370 w 1876591"/>
              <a:gd name="connsiteY3" fmla="*/ 2384067 h 3404028"/>
              <a:gd name="connsiteX4" fmla="*/ 3806 w 1876591"/>
              <a:gd name="connsiteY4" fmla="*/ 3404028 h 3404028"/>
              <a:gd name="connsiteX0" fmla="*/ 0 w 1872785"/>
              <a:gd name="connsiteY0" fmla="*/ 3404028 h 3404028"/>
              <a:gd name="connsiteX1" fmla="*/ 8039 w 1872785"/>
              <a:gd name="connsiteY1" fmla="*/ 1004973 h 3404028"/>
              <a:gd name="connsiteX2" fmla="*/ 1866172 w 1872785"/>
              <a:gd name="connsiteY2" fmla="*/ 0 h 3404028"/>
              <a:gd name="connsiteX3" fmla="*/ 1872564 w 1872785"/>
              <a:gd name="connsiteY3" fmla="*/ 2384067 h 3404028"/>
              <a:gd name="connsiteX4" fmla="*/ 0 w 1872785"/>
              <a:gd name="connsiteY4" fmla="*/ 3404028 h 3404028"/>
              <a:gd name="connsiteX0" fmla="*/ 0 w 1872947"/>
              <a:gd name="connsiteY0" fmla="*/ 3404028 h 3404028"/>
              <a:gd name="connsiteX1" fmla="*/ 8039 w 1872947"/>
              <a:gd name="connsiteY1" fmla="*/ 1004973 h 3404028"/>
              <a:gd name="connsiteX2" fmla="*/ 1870860 w 1872947"/>
              <a:gd name="connsiteY2" fmla="*/ 0 h 3404028"/>
              <a:gd name="connsiteX3" fmla="*/ 1872564 w 1872947"/>
              <a:gd name="connsiteY3" fmla="*/ 2384067 h 3404028"/>
              <a:gd name="connsiteX4" fmla="*/ 0 w 1872947"/>
              <a:gd name="connsiteY4" fmla="*/ 3404028 h 3404028"/>
              <a:gd name="connsiteX0" fmla="*/ 1338 w 1874285"/>
              <a:gd name="connsiteY0" fmla="*/ 3404028 h 3404028"/>
              <a:gd name="connsiteX1" fmla="*/ 0 w 1874285"/>
              <a:gd name="connsiteY1" fmla="*/ 1004973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83662"/>
              <a:gd name="connsiteY0" fmla="*/ 3404028 h 3404028"/>
              <a:gd name="connsiteX1" fmla="*/ 0 w 1883662"/>
              <a:gd name="connsiteY1" fmla="*/ 1009377 h 3404028"/>
              <a:gd name="connsiteX2" fmla="*/ 1881575 w 1883662"/>
              <a:gd name="connsiteY2" fmla="*/ 0 h 3404028"/>
              <a:gd name="connsiteX3" fmla="*/ 1883279 w 1883662"/>
              <a:gd name="connsiteY3" fmla="*/ 2384067 h 3404028"/>
              <a:gd name="connsiteX4" fmla="*/ 10715 w 1883662"/>
              <a:gd name="connsiteY4" fmla="*/ 3404028 h 3404028"/>
              <a:gd name="connsiteX0" fmla="*/ 1338 w 1874285"/>
              <a:gd name="connsiteY0" fmla="*/ 3404028 h 3404028"/>
              <a:gd name="connsiteX1" fmla="*/ 0 w 1874285"/>
              <a:gd name="connsiteY1" fmla="*/ 1009377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74285"/>
              <a:gd name="connsiteY0" fmla="*/ 3399625 h 3399625"/>
              <a:gd name="connsiteX1" fmla="*/ 0 w 1874285"/>
              <a:gd name="connsiteY1" fmla="*/ 1009377 h 3399625"/>
              <a:gd name="connsiteX2" fmla="*/ 1872198 w 1874285"/>
              <a:gd name="connsiteY2" fmla="*/ 0 h 3399625"/>
              <a:gd name="connsiteX3" fmla="*/ 1873902 w 1874285"/>
              <a:gd name="connsiteY3" fmla="*/ 2384067 h 3399625"/>
              <a:gd name="connsiteX4" fmla="*/ 10715 w 1874285"/>
              <a:gd name="connsiteY4" fmla="*/ 3399625 h 3399625"/>
              <a:gd name="connsiteX0" fmla="*/ 1338 w 1874285"/>
              <a:gd name="connsiteY0" fmla="*/ 3404029 h 3404029"/>
              <a:gd name="connsiteX1" fmla="*/ 0 w 1874285"/>
              <a:gd name="connsiteY1" fmla="*/ 1009377 h 3404029"/>
              <a:gd name="connsiteX2" fmla="*/ 1872198 w 1874285"/>
              <a:gd name="connsiteY2" fmla="*/ 0 h 3404029"/>
              <a:gd name="connsiteX3" fmla="*/ 1873902 w 1874285"/>
              <a:gd name="connsiteY3" fmla="*/ 2384067 h 3404029"/>
              <a:gd name="connsiteX4" fmla="*/ 1338 w 1874285"/>
              <a:gd name="connsiteY4" fmla="*/ 3404029 h 3404029"/>
              <a:gd name="connsiteX0" fmla="*/ 1338 w 1875229"/>
              <a:gd name="connsiteY0" fmla="*/ 3404029 h 3404029"/>
              <a:gd name="connsiteX1" fmla="*/ 0 w 1875229"/>
              <a:gd name="connsiteY1" fmla="*/ 1009377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229" h="3404029">
                <a:moveTo>
                  <a:pt x="1338" y="3404029"/>
                </a:moveTo>
                <a:cubicBezTo>
                  <a:pt x="3343" y="2634008"/>
                  <a:pt x="6996" y="1722465"/>
                  <a:pt x="0" y="1006530"/>
                </a:cubicBezTo>
                <a:lnTo>
                  <a:pt x="1875229" y="0"/>
                </a:lnTo>
                <a:cubicBezTo>
                  <a:pt x="1873411" y="794689"/>
                  <a:pt x="1875720" y="1589378"/>
                  <a:pt x="1873902" y="2384067"/>
                </a:cubicBezTo>
                <a:lnTo>
                  <a:pt x="1338" y="3404029"/>
                </a:lnTo>
                <a:close/>
              </a:path>
            </a:pathLst>
          </a:custGeom>
          <a:gradFill rotWithShape="1">
            <a:gsLst>
              <a:gs pos="0">
                <a:srgbClr val="0099FF"/>
              </a:gs>
              <a:gs pos="50000">
                <a:srgbClr val="00C9FF"/>
              </a:gs>
              <a:gs pos="10000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0" name="AutoShape 4">
            <a:extLst>
              <a:ext uri="{FF2B5EF4-FFF2-40B4-BE49-F238E27FC236}">
                <a16:creationId xmlns:a16="http://schemas.microsoft.com/office/drawing/2014/main" id="{8A452C94-F932-4FA4-B966-A02152BA5F28}"/>
              </a:ext>
            </a:extLst>
          </p:cNvPr>
          <p:cNvSpPr>
            <a:spLocks noChangeAspect="1" noChangeArrowheads="1"/>
          </p:cNvSpPr>
          <p:nvPr userDrawn="1"/>
        </p:nvSpPr>
        <p:spPr bwMode="auto">
          <a:xfrm flipH="1">
            <a:off x="5553270" y="4114800"/>
            <a:ext cx="4735942" cy="27432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dirty="0">
              <a:solidFill>
                <a:srgbClr val="000000"/>
              </a:solidFill>
              <a:ea typeface="MS PGothic" pitchFamily="34" charset="-128"/>
            </a:endParaRPr>
          </a:p>
        </p:txBody>
      </p:sp>
      <p:pic>
        <p:nvPicPr>
          <p:cNvPr id="3" name="Picture 2">
            <a:extLst>
              <a:ext uri="{FF2B5EF4-FFF2-40B4-BE49-F238E27FC236}">
                <a16:creationId xmlns:a16="http://schemas.microsoft.com/office/drawing/2014/main" id="{33FC13A8-E413-4F55-862A-C511CF8F1C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29444"/>
          <a:stretch/>
        </p:blipFill>
        <p:spPr>
          <a:xfrm>
            <a:off x="10289212" y="5303386"/>
            <a:ext cx="1896439" cy="1554615"/>
          </a:xfrm>
          <a:prstGeom prst="rect">
            <a:avLst/>
          </a:prstGeom>
        </p:spPr>
      </p:pic>
    </p:spTree>
    <p:extLst>
      <p:ext uri="{BB962C8B-B14F-4D97-AF65-F5344CB8AC3E}">
        <p14:creationId xmlns:p14="http://schemas.microsoft.com/office/powerpoint/2010/main" val="42763839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tx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990329-8C78-F64F-99F4-DA5EBC89937C}"/>
              </a:ext>
            </a:extLst>
          </p:cNvPr>
          <p:cNvGrpSpPr>
            <a:grpSpLocks noGrp="1" noUngrp="1" noRot="1" noMove="1" noResize="1"/>
          </p:cNvGrpSpPr>
          <p:nvPr userDrawn="1"/>
        </p:nvGrpSpPr>
        <p:grpSpPr>
          <a:xfrm>
            <a:off x="1" y="0"/>
            <a:ext cx="11839857" cy="6858000"/>
            <a:chOff x="0" y="-152353"/>
            <a:chExt cx="12102884" cy="7010353"/>
          </a:xfrm>
        </p:grpSpPr>
        <p:sp>
          <p:nvSpPr>
            <p:cNvPr id="10" name="AutoShape 4">
              <a:extLst>
                <a:ext uri="{FF2B5EF4-FFF2-40B4-BE49-F238E27FC236}">
                  <a16:creationId xmlns:a16="http://schemas.microsoft.com/office/drawing/2014/main" id="{7363FEF1-17AC-704A-8D4F-026E97394E5A}"/>
                </a:ext>
              </a:extLst>
            </p:cNvPr>
            <p:cNvSpPr>
              <a:spLocks noGrp="1" noRot="1" noChangeAspect="1" noMove="1" noResize="1" noEditPoints="1" noAdjustHandles="1" noChangeArrowheads="1" noChangeShapeType="1"/>
            </p:cNvSpPr>
            <p:nvPr/>
          </p:nvSpPr>
          <p:spPr bwMode="auto">
            <a:xfrm rot="10800000" flipH="1">
              <a:off x="0" y="-152353"/>
              <a:ext cx="12102884" cy="7010353"/>
            </a:xfrm>
            <a:prstGeom prst="rtTriangle">
              <a:avLst/>
            </a:prstGeom>
            <a:solidFill>
              <a:srgbClr val="FFFFFF"/>
            </a:solidFill>
            <a:ln>
              <a:noFill/>
            </a:ln>
            <a:effectLst/>
          </p:spPr>
          <p:txBody>
            <a:bodyPr vert="horz" wrap="square" lIns="36556" tIns="36556" rIns="36556" bIns="36556" numCol="1" anchor="t" anchorCtr="0" compatLnSpc="1">
              <a:prstTxWarp prst="textNoShape">
                <a:avLst/>
              </a:prstTxWarp>
            </a:bodyPr>
            <a:lstStyle/>
            <a:p>
              <a:pPr marL="0" marR="0" lvl="0" indent="0" defTabSz="913852" eaLnBrk="1" fontAlgn="base" latinLnBrk="0" hangingPunct="1">
                <a:lnSpc>
                  <a:spcPct val="100000"/>
                </a:lnSpc>
                <a:spcBef>
                  <a:spcPct val="0"/>
                </a:spcBef>
                <a:spcAft>
                  <a:spcPct val="0"/>
                </a:spcAft>
                <a:buClrTx/>
                <a:buSzTx/>
                <a:buFontTx/>
                <a:buNone/>
                <a:tabLst/>
                <a:defRPr/>
              </a:pPr>
              <a:endParaRPr kumimoji="0" lang="en-US" sz="1798" b="0" i="0" u="none" strike="noStrike" kern="0" cap="none" spc="0" normalizeH="0" baseline="0" noProof="0" dirty="0">
                <a:ln>
                  <a:noFill/>
                </a:ln>
                <a:solidFill>
                  <a:srgbClr val="000000"/>
                </a:solidFill>
                <a:effectLst/>
                <a:uLnTx/>
                <a:uFillTx/>
                <a:ea typeface="MS PGothic" pitchFamily="34" charset="-128"/>
              </a:endParaRPr>
            </a:p>
          </p:txBody>
        </p:sp>
        <p:sp>
          <p:nvSpPr>
            <p:cNvPr id="12" name="Freeform 11">
              <a:extLst>
                <a:ext uri="{FF2B5EF4-FFF2-40B4-BE49-F238E27FC236}">
                  <a16:creationId xmlns:a16="http://schemas.microsoft.com/office/drawing/2014/main" id="{ABF7A1BE-6A49-CF4F-8AA3-74E01727FEBA}"/>
                </a:ext>
              </a:extLst>
            </p:cNvPr>
            <p:cNvSpPr>
              <a:spLocks noGrp="1" noRot="1" noChangeAspect="1" noMove="1" noResize="1" noEditPoints="1" noAdjustHandles="1" noChangeArrowheads="1" noChangeShapeType="1"/>
            </p:cNvSpPr>
            <p:nvPr/>
          </p:nvSpPr>
          <p:spPr bwMode="auto">
            <a:xfrm rot="10800000" flipH="1">
              <a:off x="0" y="3276647"/>
              <a:ext cx="3091477" cy="3581352"/>
            </a:xfrm>
            <a:custGeom>
              <a:avLst/>
              <a:gdLst>
                <a:gd name="connsiteX0" fmla="*/ 0 w 3091477"/>
                <a:gd name="connsiteY0" fmla="*/ 3581352 h 3581352"/>
                <a:gd name="connsiteX1" fmla="*/ 3091477 w 3091477"/>
                <a:gd name="connsiteY1" fmla="*/ 1790676 h 3581352"/>
                <a:gd name="connsiteX2" fmla="*/ 0 w 3091477"/>
                <a:gd name="connsiteY2" fmla="*/ 0 h 3581352"/>
              </a:gdLst>
              <a:ahLst/>
              <a:cxnLst>
                <a:cxn ang="0">
                  <a:pos x="connsiteX0" y="connsiteY0"/>
                </a:cxn>
                <a:cxn ang="0">
                  <a:pos x="connsiteX1" y="connsiteY1"/>
                </a:cxn>
                <a:cxn ang="0">
                  <a:pos x="connsiteX2" y="connsiteY2"/>
                </a:cxn>
              </a:cxnLst>
              <a:rect l="l" t="t" r="r" b="b"/>
              <a:pathLst>
                <a:path w="3091477" h="3581352">
                  <a:moveTo>
                    <a:pt x="0" y="3581352"/>
                  </a:moveTo>
                  <a:lnTo>
                    <a:pt x="3091477" y="1790676"/>
                  </a:lnTo>
                  <a:lnTo>
                    <a:pt x="0" y="0"/>
                  </a:lnTo>
                  <a:close/>
                </a:path>
              </a:pathLst>
            </a:custGeom>
            <a:solidFill>
              <a:srgbClr val="0073E6"/>
            </a:soli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799" dirty="0"/>
            </a:p>
          </p:txBody>
        </p:sp>
      </p:grpSp>
      <p:pic>
        <p:nvPicPr>
          <p:cNvPr id="13" name="Graphic 12">
            <a:extLst>
              <a:ext uri="{FF2B5EF4-FFF2-40B4-BE49-F238E27FC236}">
                <a16:creationId xmlns:a16="http://schemas.microsoft.com/office/drawing/2014/main" id="{6B1F4757-76A1-264E-A8C7-A9E881497F6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735" y="502423"/>
            <a:ext cx="1268697" cy="410914"/>
          </a:xfrm>
          <a:prstGeom prst="rect">
            <a:avLst/>
          </a:prstGeom>
        </p:spPr>
      </p:pic>
      <p:sp>
        <p:nvSpPr>
          <p:cNvPr id="8" name="Text Placeholder 7">
            <a:extLst>
              <a:ext uri="{FF2B5EF4-FFF2-40B4-BE49-F238E27FC236}">
                <a16:creationId xmlns:a16="http://schemas.microsoft.com/office/drawing/2014/main" id="{97000304-C2FA-C24C-9730-DF56FBCDB0A7}"/>
              </a:ext>
            </a:extLst>
          </p:cNvPr>
          <p:cNvSpPr>
            <a:spLocks noGrp="1"/>
          </p:cNvSpPr>
          <p:nvPr>
            <p:ph type="body" sz="quarter" idx="11" hasCustomPrompt="1"/>
          </p:nvPr>
        </p:nvSpPr>
        <p:spPr>
          <a:xfrm>
            <a:off x="466726" y="1499206"/>
            <a:ext cx="5833867" cy="738664"/>
          </a:xfrm>
        </p:spPr>
        <p:txBody>
          <a:bodyPr anchor="b" anchorCtr="0"/>
          <a:lstStyle>
            <a:lvl1pPr marL="11110" indent="-11110">
              <a:buNone/>
              <a:tabLst/>
              <a:defRPr sz="4799" b="1">
                <a:solidFill>
                  <a:schemeClr val="tx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Thank You! </a:t>
            </a:r>
          </a:p>
        </p:txBody>
      </p:sp>
      <p:sp>
        <p:nvSpPr>
          <p:cNvPr id="15" name="Text Placeholder 7">
            <a:extLst>
              <a:ext uri="{FF2B5EF4-FFF2-40B4-BE49-F238E27FC236}">
                <a16:creationId xmlns:a16="http://schemas.microsoft.com/office/drawing/2014/main" id="{07639926-2C9B-9843-8BE3-B5DE28617AC0}"/>
              </a:ext>
            </a:extLst>
          </p:cNvPr>
          <p:cNvSpPr>
            <a:spLocks noGrp="1"/>
          </p:cNvSpPr>
          <p:nvPr>
            <p:ph type="body" sz="quarter" idx="14"/>
          </p:nvPr>
        </p:nvSpPr>
        <p:spPr>
          <a:xfrm>
            <a:off x="466726" y="2856427"/>
            <a:ext cx="5833867" cy="153888"/>
          </a:xfrm>
        </p:spPr>
        <p:txBody>
          <a:bodyPr anchor="ctr" anchorCtr="0"/>
          <a:lstStyle>
            <a:lvl1pPr marL="11110" indent="-11110">
              <a:buNone/>
              <a:tabLst/>
              <a:defRPr lang="en-US" sz="1000" kern="1200" dirty="0" smtClean="0">
                <a:solidFill>
                  <a:schemeClr val="tx1"/>
                </a:solidFill>
                <a:latin typeface="Arial" pitchFamily="34" charset="0"/>
                <a:ea typeface="MS PGothic" pitchFamily="34" charset="-128"/>
                <a:cs typeface="+mn-cs"/>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2" name="Slide Number Placeholder 1">
            <a:extLst>
              <a:ext uri="{FF2B5EF4-FFF2-40B4-BE49-F238E27FC236}">
                <a16:creationId xmlns:a16="http://schemas.microsoft.com/office/drawing/2014/main" id="{499C1EB5-8801-214F-B18F-8577FCCDE640}"/>
              </a:ext>
            </a:extLst>
          </p:cNvPr>
          <p:cNvSpPr>
            <a:spLocks noGrp="1"/>
          </p:cNvSpPr>
          <p:nvPr>
            <p:ph type="sldNum" sz="quarter" idx="15"/>
          </p:nvPr>
        </p:nvSpPr>
        <p:spPr>
          <a:xfrm>
            <a:off x="10924234" y="7203597"/>
            <a:ext cx="1264591" cy="276999"/>
          </a:xfrm>
        </p:spPr>
        <p:txBody>
          <a:bodyPr/>
          <a:lstStyle/>
          <a:p>
            <a:pPr defTabSz="913852"/>
            <a:fld id="{F19F85D4-6AC3-4CF9-A1A5-831DFC2C241F}" type="slidenum">
              <a:rPr lang="en-US" smtClean="0">
                <a:solidFill>
                  <a:srgbClr val="000000"/>
                </a:solidFill>
                <a:latin typeface="Arial" panose="020B0604020202020204"/>
              </a:rPr>
              <a:pPr defTabSz="913852"/>
              <a:t>‹#›</a:t>
            </a:fld>
            <a:endParaRPr lang="en-US" dirty="0">
              <a:solidFill>
                <a:srgbClr val="000000"/>
              </a:solidFill>
              <a:latin typeface="Arial" panose="020B0604020202020204"/>
            </a:endParaRPr>
          </a:p>
        </p:txBody>
      </p:sp>
    </p:spTree>
    <p:extLst>
      <p:ext uri="{BB962C8B-B14F-4D97-AF65-F5344CB8AC3E}">
        <p14:creationId xmlns:p14="http://schemas.microsoft.com/office/powerpoint/2010/main" val="246257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humbnail Steps with Jumps">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45F1DF-937B-4213-9EB7-B4F55E5CDCC5}"/>
              </a:ext>
            </a:extLst>
          </p:cNvPr>
          <p:cNvSpPr txBox="1"/>
          <p:nvPr userDrawn="1"/>
        </p:nvSpPr>
        <p:spPr>
          <a:xfrm>
            <a:off x="0" y="1097280"/>
            <a:ext cx="6496050" cy="307777"/>
          </a:xfrm>
          <a:prstGeom prst="rect">
            <a:avLst/>
          </a:prstGeom>
          <a:solidFill>
            <a:schemeClr val="accent6"/>
          </a:solidFill>
        </p:spPr>
        <p:txBody>
          <a:bodyPr wrap="square" lIns="457200" r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a:ea typeface="MS PGothic" pitchFamily="34" charset="-128"/>
                <a:cs typeface="+mn-cs"/>
              </a:rPr>
              <a:t>Ctrl+left click on any thumbnail on this page to jump to the slide</a:t>
            </a:r>
            <a:endParaRPr lang="en-US" sz="2000" dirty="0"/>
          </a:p>
        </p:txBody>
      </p:sp>
      <p:sp>
        <p:nvSpPr>
          <p:cNvPr id="3" name="Title 2">
            <a:extLst>
              <a:ext uri="{FF2B5EF4-FFF2-40B4-BE49-F238E27FC236}">
                <a16:creationId xmlns:a16="http://schemas.microsoft.com/office/drawing/2014/main" id="{5DEE5884-AD23-4A8D-ADEC-7BB06E5444DD}"/>
              </a:ext>
            </a:extLst>
          </p:cNvPr>
          <p:cNvSpPr>
            <a:spLocks noGrp="1"/>
          </p:cNvSpPr>
          <p:nvPr userDrawn="1">
            <p:ph type="title" hasCustomPrompt="1"/>
          </p:nvPr>
        </p:nvSpPr>
        <p:spPr>
          <a:xfrm>
            <a:off x="457081" y="457200"/>
            <a:ext cx="5763139" cy="359229"/>
          </a:xfrm>
          <a:prstGeom prst="rect">
            <a:avLst/>
          </a:prstGeom>
        </p:spPr>
        <p:txBody>
          <a:bodyPr lIns="0" rIns="0"/>
          <a:lstStyle>
            <a:lvl1pPr>
              <a:defRPr sz="2399"/>
            </a:lvl1pPr>
          </a:lstStyle>
          <a:p>
            <a:r>
              <a:rPr lang="en-US" dirty="0"/>
              <a:t>Click to enter headline</a:t>
            </a:r>
          </a:p>
        </p:txBody>
      </p:sp>
      <p:sp>
        <p:nvSpPr>
          <p:cNvPr id="4" name="Date Placeholder 3">
            <a:extLst>
              <a:ext uri="{FF2B5EF4-FFF2-40B4-BE49-F238E27FC236}">
                <a16:creationId xmlns:a16="http://schemas.microsoft.com/office/drawing/2014/main" id="{8C7A2381-5567-4F6C-8472-7D9B37FCEB05}"/>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5" name="Slide Number Placeholder 2">
            <a:extLst>
              <a:ext uri="{FF2B5EF4-FFF2-40B4-BE49-F238E27FC236}">
                <a16:creationId xmlns:a16="http://schemas.microsoft.com/office/drawing/2014/main" id="{970DA4CA-6956-42D9-B1A3-9869D9D6806B}"/>
              </a:ext>
            </a:extLst>
          </p:cNvPr>
          <p:cNvSpPr>
            <a:spLocks noGrp="1"/>
          </p:cNvSpPr>
          <p:nvPr userDrawn="1">
            <p:ph type="sldNum" sz="quarter" idx="4"/>
          </p:nvPr>
        </p:nvSpPr>
        <p:spPr>
          <a:xfrm>
            <a:off x="10924234" y="6400800"/>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Tree>
    <p:extLst>
      <p:ext uri="{BB962C8B-B14F-4D97-AF65-F5344CB8AC3E}">
        <p14:creationId xmlns:p14="http://schemas.microsoft.com/office/powerpoint/2010/main" val="3216202989"/>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Thumbnail Steps">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EE5884-AD23-4A8D-ADEC-7BB06E5444DD}"/>
              </a:ext>
            </a:extLst>
          </p:cNvPr>
          <p:cNvSpPr>
            <a:spLocks noGrp="1"/>
          </p:cNvSpPr>
          <p:nvPr userDrawn="1">
            <p:ph type="title" hasCustomPrompt="1"/>
          </p:nvPr>
        </p:nvSpPr>
        <p:spPr>
          <a:xfrm>
            <a:off x="457081" y="457200"/>
            <a:ext cx="5763139" cy="359229"/>
          </a:xfrm>
          <a:prstGeom prst="rect">
            <a:avLst/>
          </a:prstGeom>
        </p:spPr>
        <p:txBody>
          <a:bodyPr lIns="0" rIns="0"/>
          <a:lstStyle>
            <a:lvl1pPr>
              <a:defRPr sz="2399"/>
            </a:lvl1pPr>
          </a:lstStyle>
          <a:p>
            <a:r>
              <a:rPr lang="en-US" dirty="0"/>
              <a:t>Click to enter headline</a:t>
            </a:r>
          </a:p>
        </p:txBody>
      </p:sp>
      <p:sp>
        <p:nvSpPr>
          <p:cNvPr id="4" name="Date Placeholder 3">
            <a:extLst>
              <a:ext uri="{FF2B5EF4-FFF2-40B4-BE49-F238E27FC236}">
                <a16:creationId xmlns:a16="http://schemas.microsoft.com/office/drawing/2014/main" id="{8C7A2381-5567-4F6C-8472-7D9B37FCEB05}"/>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5" name="Slide Number Placeholder 2">
            <a:extLst>
              <a:ext uri="{FF2B5EF4-FFF2-40B4-BE49-F238E27FC236}">
                <a16:creationId xmlns:a16="http://schemas.microsoft.com/office/drawing/2014/main" id="{970DA4CA-6956-42D9-B1A3-9869D9D6806B}"/>
              </a:ext>
            </a:extLst>
          </p:cNvPr>
          <p:cNvSpPr>
            <a:spLocks noGrp="1"/>
          </p:cNvSpPr>
          <p:nvPr userDrawn="1">
            <p:ph type="sldNum" sz="quarter" idx="4"/>
          </p:nvPr>
        </p:nvSpPr>
        <p:spPr>
          <a:xfrm>
            <a:off x="10924234" y="6400800"/>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Tree>
    <p:extLst>
      <p:ext uri="{BB962C8B-B14F-4D97-AF65-F5344CB8AC3E}">
        <p14:creationId xmlns:p14="http://schemas.microsoft.com/office/powerpoint/2010/main" val="1894341376"/>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verlay Content">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A720F23D-BAF3-4E5D-A3BF-187B578A0A3B}"/>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
        <p:nvSpPr>
          <p:cNvPr id="3" name="Date Placeholder 3">
            <a:extLst>
              <a:ext uri="{FF2B5EF4-FFF2-40B4-BE49-F238E27FC236}">
                <a16:creationId xmlns:a16="http://schemas.microsoft.com/office/drawing/2014/main" id="{62C1DA93-2ED6-413B-8AB2-3F4D2DB18CE6}"/>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dirty="0">
                <a:solidFill>
                  <a:schemeClr val="accent5"/>
                </a:solidFill>
              </a:rPr>
              <a:t>ZEBRA TECHNOLOGIES</a:t>
            </a:r>
          </a:p>
        </p:txBody>
      </p:sp>
      <p:sp>
        <p:nvSpPr>
          <p:cNvPr id="6" name="Title 9">
            <a:extLst>
              <a:ext uri="{FF2B5EF4-FFF2-40B4-BE49-F238E27FC236}">
                <a16:creationId xmlns:a16="http://schemas.microsoft.com/office/drawing/2014/main" id="{6BA26990-31A4-4496-9687-D387F36B3AAE}"/>
              </a:ext>
            </a:extLst>
          </p:cNvPr>
          <p:cNvSpPr>
            <a:spLocks noGrp="1"/>
          </p:cNvSpPr>
          <p:nvPr>
            <p:ph type="title" idx="4294967295"/>
          </p:nvPr>
        </p:nvSpPr>
        <p:spPr>
          <a:xfrm>
            <a:off x="6919664" y="1744586"/>
            <a:ext cx="2273300" cy="536575"/>
          </a:xfrm>
          <a:prstGeom prst="rect">
            <a:avLst/>
          </a:prstGeom>
          <a:solidFill>
            <a:schemeClr val="tx1"/>
          </a:solidFill>
        </p:spPr>
        <p:txBody>
          <a:bodyPr lIns="457200" tIns="91416" rIns="91416" bIns="91416"/>
          <a:lstStyle/>
          <a:p>
            <a:r>
              <a:rPr lang="en-US" sz="2799" dirty="0">
                <a:solidFill>
                  <a:schemeClr val="bg1"/>
                </a:solidFill>
              </a:rPr>
              <a:t>Overlay 1</a:t>
            </a:r>
          </a:p>
        </p:txBody>
      </p:sp>
      <p:sp>
        <p:nvSpPr>
          <p:cNvPr id="8" name="Text Placeholder 7">
            <a:extLst>
              <a:ext uri="{FF2B5EF4-FFF2-40B4-BE49-F238E27FC236}">
                <a16:creationId xmlns:a16="http://schemas.microsoft.com/office/drawing/2014/main" id="{49028F3C-F527-4525-AE9D-319438BCAC78}"/>
              </a:ext>
            </a:extLst>
          </p:cNvPr>
          <p:cNvSpPr>
            <a:spLocks noGrp="1"/>
          </p:cNvSpPr>
          <p:nvPr>
            <p:ph type="body" sz="quarter" idx="10" hasCustomPrompt="1"/>
          </p:nvPr>
        </p:nvSpPr>
        <p:spPr>
          <a:xfrm>
            <a:off x="6919664" y="2408199"/>
            <a:ext cx="3638550" cy="293688"/>
          </a:xfrm>
          <a:prstGeom prst="rect">
            <a:avLst/>
          </a:prstGeom>
        </p:spPr>
        <p:txBody>
          <a:bodyPr/>
          <a:lstStyle>
            <a:lvl1pPr marL="0" indent="0">
              <a:buNone/>
              <a:defRPr sz="2000">
                <a:latin typeface="Arial" panose="020B0604020202020204" pitchFamily="34" charset="0"/>
                <a:cs typeface="Arial" panose="020B0604020202020204" pitchFamily="34" charset="0"/>
              </a:defRPr>
            </a:lvl1pPr>
          </a:lstStyle>
          <a:p>
            <a:pPr lvl="0"/>
            <a:r>
              <a:rPr lang="en-US" sz="2000" dirty="0"/>
              <a:t>Click to enter image size</a:t>
            </a:r>
            <a:endParaRPr lang="en-US" dirty="0"/>
          </a:p>
        </p:txBody>
      </p:sp>
    </p:spTree>
    <p:extLst>
      <p:ext uri="{BB962C8B-B14F-4D97-AF65-F5344CB8AC3E}">
        <p14:creationId xmlns:p14="http://schemas.microsoft.com/office/powerpoint/2010/main" val="18138270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ontent-1col-30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050371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0503719" cy="365760"/>
          </a:xfrm>
        </p:spPr>
        <p:txBody>
          <a:bodyPr/>
          <a:lstStyle>
            <a:lvl1pPr marL="0" indent="0">
              <a:buNone/>
              <a:defRPr sz="2399">
                <a:solidFill>
                  <a:srgbClr val="0073E6"/>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5" name="Text Placeholder 4">
            <a:extLst>
              <a:ext uri="{FF2B5EF4-FFF2-40B4-BE49-F238E27FC236}">
                <a16:creationId xmlns:a16="http://schemas.microsoft.com/office/drawing/2014/main" id="{84DE6931-D60C-45BF-B727-81EF40C1D8E5}"/>
              </a:ext>
            </a:extLst>
          </p:cNvPr>
          <p:cNvSpPr>
            <a:spLocks noGrp="1"/>
          </p:cNvSpPr>
          <p:nvPr>
            <p:ph type="body" sz="quarter" idx="11"/>
          </p:nvPr>
        </p:nvSpPr>
        <p:spPr>
          <a:xfrm>
            <a:off x="457200" y="1691640"/>
            <a:ext cx="10506456" cy="4050792"/>
          </a:xfrm>
        </p:spPr>
        <p:txBody>
          <a:bodyPr/>
          <a:lstStyle>
            <a:lvl3pPr>
              <a:defRPr/>
            </a:lvl3pPr>
          </a:lstStyle>
          <a:p>
            <a:pPr lvl="0"/>
            <a:r>
              <a:rPr lang="en-US" dirty="0"/>
              <a:t>Edit Master text styles</a:t>
            </a:r>
          </a:p>
          <a:p>
            <a:pPr lvl="1"/>
            <a:r>
              <a:rPr lang="en-US" dirty="0"/>
              <a:t>Second level</a:t>
            </a:r>
          </a:p>
          <a:p>
            <a:pPr lvl="2"/>
            <a:r>
              <a:rPr lang="en-US" dirty="0"/>
              <a:t>Third level</a:t>
            </a:r>
          </a:p>
        </p:txBody>
      </p:sp>
      <p:sp>
        <p:nvSpPr>
          <p:cNvPr id="7" name="AutoShape 2">
            <a:extLst>
              <a:ext uri="{FF2B5EF4-FFF2-40B4-BE49-F238E27FC236}">
                <a16:creationId xmlns:a16="http://schemas.microsoft.com/office/drawing/2014/main" id="{8A16FD1D-6D10-C83A-2688-2E86CC88DDA5}"/>
              </a:ext>
            </a:extLst>
          </p:cNvPr>
          <p:cNvSpPr>
            <a:spLocks noChangeAspect="1" noChangeArrowheads="1"/>
          </p:cNvSpPr>
          <p:nvPr userDrawn="1"/>
        </p:nvSpPr>
        <p:spPr bwMode="auto">
          <a:xfrm flipH="1">
            <a:off x="6094412" y="6340475"/>
            <a:ext cx="6096000" cy="517525"/>
          </a:xfrm>
          <a:prstGeom prst="rtTriangle">
            <a:avLst/>
          </a:prstGeom>
          <a:solidFill>
            <a:srgbClr val="0073E6"/>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Tree>
    <p:extLst>
      <p:ext uri="{BB962C8B-B14F-4D97-AF65-F5344CB8AC3E}">
        <p14:creationId xmlns:p14="http://schemas.microsoft.com/office/powerpoint/2010/main" val="15307403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ontent-Image Product-30D-Whit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59DAEB-3E61-4CA6-A59E-2A40A12449B6}"/>
              </a:ext>
            </a:extLst>
          </p:cNvPr>
          <p:cNvSpPr/>
          <p:nvPr userDrawn="1"/>
        </p:nvSpPr>
        <p:spPr>
          <a:xfrm>
            <a:off x="5422265" y="0"/>
            <a:ext cx="676656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6549887" y="457200"/>
            <a:ext cx="4754356" cy="5944729"/>
          </a:xfrm>
        </p:spPr>
        <p:txBody>
          <a:bodyPr/>
          <a:lstStyle/>
          <a:p>
            <a:endParaRPr lang="en-US" dirty="0"/>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479393" cy="737729"/>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p:nvPr>
        </p:nvSpPr>
        <p:spPr>
          <a:xfrm>
            <a:off x="457200" y="2606040"/>
            <a:ext cx="4479925" cy="2871216"/>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10" name="AutoShape 4">
            <a:extLst>
              <a:ext uri="{FF2B5EF4-FFF2-40B4-BE49-F238E27FC236}">
                <a16:creationId xmlns:a16="http://schemas.microsoft.com/office/drawing/2014/main" id="{C54047C3-81E3-432F-8277-42D9E56D00E8}"/>
              </a:ext>
            </a:extLst>
          </p:cNvPr>
          <p:cNvSpPr>
            <a:spLocks noChangeAspect="1" noChangeArrowheads="1"/>
          </p:cNvSpPr>
          <p:nvPr userDrawn="1"/>
        </p:nvSpPr>
        <p:spPr bwMode="auto">
          <a:xfrm flipH="1">
            <a:off x="3059579" y="5486400"/>
            <a:ext cx="2367971"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Tree>
    <p:extLst>
      <p:ext uri="{BB962C8B-B14F-4D97-AF65-F5344CB8AC3E}">
        <p14:creationId xmlns:p14="http://schemas.microsoft.com/office/powerpoint/2010/main" val="4231554689"/>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Divid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C7B7-43B1-4111-854D-7C16712CECD9}"/>
              </a:ext>
            </a:extLst>
          </p:cNvPr>
          <p:cNvSpPr>
            <a:spLocks noGrp="1"/>
          </p:cNvSpPr>
          <p:nvPr>
            <p:ph type="title" hasCustomPrompt="1"/>
          </p:nvPr>
        </p:nvSpPr>
        <p:spPr/>
        <p:txBody>
          <a:bodyPr/>
          <a:lstStyle>
            <a:lvl1pPr>
              <a:defRPr/>
            </a:lvl1pPr>
          </a:lstStyle>
          <a:p>
            <a:r>
              <a:rPr lang="en-US" dirty="0"/>
              <a:t>Click to enter divider slide title</a:t>
            </a:r>
          </a:p>
        </p:txBody>
      </p:sp>
      <p:sp>
        <p:nvSpPr>
          <p:cNvPr id="3" name="Rectangle 2">
            <a:extLst>
              <a:ext uri="{FF2B5EF4-FFF2-40B4-BE49-F238E27FC236}">
                <a16:creationId xmlns:a16="http://schemas.microsoft.com/office/drawing/2014/main" id="{B59C44B1-010E-4C1C-8A26-6821D71AB5D9}"/>
              </a:ext>
            </a:extLst>
          </p:cNvPr>
          <p:cNvSpPr/>
          <p:nvPr userDrawn="1"/>
        </p:nvSpPr>
        <p:spPr>
          <a:xfrm>
            <a:off x="9596200" y="893"/>
            <a:ext cx="2589450" cy="6856214"/>
          </a:xfrm>
          <a:prstGeom prst="rect">
            <a:avLst/>
          </a:prstGeom>
          <a:solidFill>
            <a:srgbClr val="000000"/>
          </a:solidFill>
          <a:ln w="25400" cap="flat" cmpd="sng" algn="ctr">
            <a:noFill/>
            <a:prstDash val="solid"/>
          </a:ln>
          <a:effectLst/>
        </p:spPr>
        <p:txBody>
          <a:bodyPr rtlCol="0" anchor="ctr"/>
          <a:lstStyle/>
          <a:p>
            <a:pPr marL="0" marR="0" lvl="0" indent="0" algn="ctr"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chemeClr val="tx2"/>
              </a:solidFill>
              <a:effectLst/>
              <a:uLnTx/>
              <a:uFillTx/>
              <a:latin typeface="Arial" panose="020B0604020202020204"/>
              <a:ea typeface="+mn-ea"/>
              <a:cs typeface="+mn-cs"/>
            </a:endParaRPr>
          </a:p>
        </p:txBody>
      </p:sp>
      <p:sp>
        <p:nvSpPr>
          <p:cNvPr id="4" name="AutoShape 2">
            <a:extLst>
              <a:ext uri="{FF2B5EF4-FFF2-40B4-BE49-F238E27FC236}">
                <a16:creationId xmlns:a16="http://schemas.microsoft.com/office/drawing/2014/main" id="{0051460E-F6C8-492A-B064-FE9A1A863BA2}"/>
              </a:ext>
            </a:extLst>
          </p:cNvPr>
          <p:cNvSpPr>
            <a:spLocks noChangeAspect="1" noChangeArrowheads="1"/>
          </p:cNvSpPr>
          <p:nvPr userDrawn="1"/>
        </p:nvSpPr>
        <p:spPr bwMode="auto">
          <a:xfrm>
            <a:off x="9596200" y="5352086"/>
            <a:ext cx="2589450" cy="1505023"/>
          </a:xfrm>
          <a:prstGeom prst="rtTriangle">
            <a:avLst/>
          </a:prstGeom>
          <a:solidFill>
            <a:srgbClr val="FFFFFF"/>
          </a:solidFill>
          <a:ln>
            <a:noFill/>
          </a:ln>
          <a:effectLst/>
          <a:extLst>
            <a:ext uri="{91240B29-F687-4f45-9708-019B960494DF}">
              <a14:hiddenLine xmlns="" xmlns:a14="http://schemas.microsoft.com/office/drawing/2010/main" xmlns:mv="urn:schemas-microsoft-com:mac:vml" xmlns:mc="http://schemas.openxmlformats.org/markup-compatibility/2006" w="25400" algn="ctr">
                <a:solidFill>
                  <a:srgbClr val="000000"/>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dist="35921" dir="2700000" algn="ctr" rotWithShape="0">
                    <a:srgbClr val="000000"/>
                  </a:outerShdw>
                </a:effectLst>
              </a14:hiddenEffects>
            </a:ext>
          </a:ex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dirty="0">
              <a:solidFill>
                <a:srgbClr val="000000"/>
              </a:solidFill>
              <a:ea typeface="MS PGothic" pitchFamily="34" charset="-128"/>
            </a:endParaRPr>
          </a:p>
        </p:txBody>
      </p:sp>
      <p:sp>
        <p:nvSpPr>
          <p:cNvPr id="5" name="AutoShape 4">
            <a:extLst>
              <a:ext uri="{FF2B5EF4-FFF2-40B4-BE49-F238E27FC236}">
                <a16:creationId xmlns:a16="http://schemas.microsoft.com/office/drawing/2014/main" id="{941616A7-DF3C-4E5E-AFE3-77BE4E404B8A}"/>
              </a:ext>
            </a:extLst>
          </p:cNvPr>
          <p:cNvSpPr>
            <a:spLocks noChangeAspect="1" noChangeArrowheads="1"/>
          </p:cNvSpPr>
          <p:nvPr userDrawn="1"/>
        </p:nvSpPr>
        <p:spPr bwMode="auto">
          <a:xfrm flipH="1">
            <a:off x="4400818" y="3844107"/>
            <a:ext cx="5206528" cy="3015777"/>
          </a:xfrm>
          <a:prstGeom prst="rtTriangle">
            <a:avLst/>
          </a:prstGeom>
          <a:gradFill rotWithShape="1">
            <a:gsLst>
              <a:gs pos="0">
                <a:srgbClr val="00FFFF"/>
              </a:gs>
              <a:gs pos="40000">
                <a:srgbClr val="00C9FF"/>
              </a:gs>
              <a:gs pos="7900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6" name="Date Placeholder 3">
            <a:extLst>
              <a:ext uri="{FF2B5EF4-FFF2-40B4-BE49-F238E27FC236}">
                <a16:creationId xmlns:a16="http://schemas.microsoft.com/office/drawing/2014/main" id="{BD448DBE-7BD0-45C5-BE91-5CC69B728194}"/>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dirty="0">
                <a:solidFill>
                  <a:schemeClr val="accent5"/>
                </a:solidFill>
              </a:rPr>
              <a:t>ZEBRA TECHNOLOGIES</a:t>
            </a:r>
          </a:p>
        </p:txBody>
      </p:sp>
    </p:spTree>
    <p:extLst>
      <p:ext uri="{BB962C8B-B14F-4D97-AF65-F5344CB8AC3E}">
        <p14:creationId xmlns:p14="http://schemas.microsoft.com/office/powerpoint/2010/main" val="1977005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hank You Black Taglin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884857-C0F4-44DA-B05D-4BF14E99F8CD}"/>
              </a:ext>
            </a:extLst>
          </p:cNvPr>
          <p:cNvSpPr/>
          <p:nvPr userDrawn="1"/>
        </p:nvSpPr>
        <p:spPr>
          <a:xfrm>
            <a:off x="10806948" y="-7004"/>
            <a:ext cx="1389589"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5722" y="-7005"/>
            <a:ext cx="1393990" cy="1394861"/>
          </a:xfrm>
          <a:prstGeom prst="rect">
            <a:avLst/>
          </a:prstGeom>
        </p:spPr>
      </p:pic>
      <p:sp>
        <p:nvSpPr>
          <p:cNvPr id="5" name="TextBox 4">
            <a:extLst>
              <a:ext uri="{FF2B5EF4-FFF2-40B4-BE49-F238E27FC236}">
                <a16:creationId xmlns:a16="http://schemas.microsoft.com/office/drawing/2014/main" id="{8D96526C-F98F-430F-83A5-D3D0E19A597C}"/>
              </a:ext>
            </a:extLst>
          </p:cNvPr>
          <p:cNvSpPr txBox="1"/>
          <p:nvPr userDrawn="1"/>
        </p:nvSpPr>
        <p:spPr>
          <a:xfrm>
            <a:off x="1226921" y="1239532"/>
            <a:ext cx="5522958"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FFFFFF"/>
                </a:solidFill>
                <a:effectLst/>
                <a:uLnTx/>
                <a:uFillTx/>
                <a:latin typeface="Arial" panose="020B0604020202020204"/>
                <a:ea typeface="ＭＳ Ｐゴシック"/>
                <a:cs typeface="+mn-cs"/>
              </a:rPr>
              <a:t>Thank You</a:t>
            </a:r>
          </a:p>
        </p:txBody>
      </p:sp>
      <p:sp>
        <p:nvSpPr>
          <p:cNvPr id="8" name="Rectangle 7">
            <a:extLst>
              <a:ext uri="{FF2B5EF4-FFF2-40B4-BE49-F238E27FC236}">
                <a16:creationId xmlns:a16="http://schemas.microsoft.com/office/drawing/2014/main" id="{385A6CDA-286F-4BE6-985F-945EBBF1704C}"/>
              </a:ext>
            </a:extLst>
          </p:cNvPr>
          <p:cNvSpPr/>
          <p:nvPr userDrawn="1"/>
        </p:nvSpPr>
        <p:spPr>
          <a:xfrm>
            <a:off x="1226921" y="6203838"/>
            <a:ext cx="8108357" cy="338527"/>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srgbClr val="FFFFFF"/>
                </a:solidFill>
                <a:effectLst/>
                <a:uLnTx/>
                <a:uFillTx/>
                <a:latin typeface="Arial" panose="020B0604020202020204"/>
                <a:ea typeface="MS PGothic" pitchFamily="34" charset="-128"/>
                <a:cs typeface="+mn-cs"/>
              </a:rPr>
              <a:t>ZEBRA and the stylized Zebra head are trademarks of Zebra Technologies Corp., registered in many jurisdictions worldwide. All other trademarks are the property of their respective owners. ©2019 Zebra Technologies Corp. and/or its affiliates. All rights reserved.</a:t>
            </a:r>
            <a:endParaRPr kumimoji="0" lang="en-US" sz="900" b="0" i="0" u="none" strike="noStrike" kern="1200" cap="none" spc="0" normalizeH="0" baseline="0" noProof="0" dirty="0">
              <a:ln>
                <a:noFill/>
              </a:ln>
              <a:solidFill>
                <a:srgbClr val="FFFFFF"/>
              </a:solidFill>
              <a:effectLst/>
              <a:uLnTx/>
              <a:uFillTx/>
              <a:latin typeface="Arial" panose="020B0604020202020204"/>
              <a:ea typeface="MS PGothic" pitchFamily="34" charset="-128"/>
              <a:cs typeface="+mn-cs"/>
            </a:endParaRPr>
          </a:p>
        </p:txBody>
      </p:sp>
      <p:pic>
        <p:nvPicPr>
          <p:cNvPr id="9" name="Picture 8">
            <a:extLst>
              <a:ext uri="{FF2B5EF4-FFF2-40B4-BE49-F238E27FC236}">
                <a16:creationId xmlns:a16="http://schemas.microsoft.com/office/drawing/2014/main" id="{FD368733-2A89-4ED6-8631-F944FD1463F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271016" y="4745736"/>
            <a:ext cx="3269803" cy="704088"/>
          </a:xfrm>
          <a:prstGeom prst="rect">
            <a:avLst/>
          </a:prstGeom>
          <a:noFill/>
        </p:spPr>
      </p:pic>
    </p:spTree>
    <p:extLst>
      <p:ext uri="{BB962C8B-B14F-4D97-AF65-F5344CB8AC3E}">
        <p14:creationId xmlns:p14="http://schemas.microsoft.com/office/powerpoint/2010/main" val="3164127950"/>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0_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a:prstGeom prst="rect">
            <a:avLst/>
          </a:prstGeom>
        </p:spPr>
        <p:txBody>
          <a:bodyPr/>
          <a:lstStyle>
            <a:lvl1pPr>
              <a:defRPr/>
            </a:lvl1pPr>
          </a:lstStyle>
          <a:p>
            <a:r>
              <a:rPr lang="en-US"/>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a:prstGeom prst="rect">
            <a:avLst/>
          </a:prstGeom>
        </p:spPr>
        <p:txBody>
          <a:bodyPr/>
          <a:lstStyle>
            <a:lvl1pPr marL="0" indent="0">
              <a:buNone/>
              <a:defRPr sz="2399">
                <a:solidFill>
                  <a:schemeClr val="accent1"/>
                </a:solidFill>
              </a:defRPr>
            </a:lvl1pPr>
          </a:lstStyle>
          <a:p>
            <a:pPr lvl="0"/>
            <a:r>
              <a:rPr lang="en-US"/>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199" y="1691640"/>
            <a:ext cx="11274552" cy="4050792"/>
          </a:xfrm>
          <a:prstGeom prst="rect">
            <a:avLst/>
          </a:prstGeo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41595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rand Cov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F08EA5-4D48-4D48-8228-9A10C78FD243}"/>
              </a:ext>
            </a:extLst>
          </p:cNvPr>
          <p:cNvPicPr/>
          <p:nvPr/>
        </p:nvPicPr>
        <p:blipFill>
          <a:blip r:embed="rId2" cstate="email">
            <a:extLst>
              <a:ext uri="{28A0092B-C50C-407E-A947-70E740481C1C}">
                <a14:useLocalDpi xmlns:a14="http://schemas.microsoft.com/office/drawing/2010/main"/>
              </a:ext>
            </a:extLst>
          </a:blip>
          <a:stretch>
            <a:fillRect/>
          </a:stretch>
        </p:blipFill>
        <p:spPr bwMode="auto">
          <a:xfrm>
            <a:off x="605442" y="563225"/>
            <a:ext cx="1603262" cy="515889"/>
          </a:xfrm>
          <a:prstGeom prst="rect">
            <a:avLst/>
          </a:prstGeom>
          <a:noFill/>
        </p:spPr>
      </p:pic>
      <p:sp>
        <p:nvSpPr>
          <p:cNvPr id="8" name="Slide Number Placeholder 1">
            <a:extLst>
              <a:ext uri="{FF2B5EF4-FFF2-40B4-BE49-F238E27FC236}">
                <a16:creationId xmlns:a16="http://schemas.microsoft.com/office/drawing/2014/main" id="{97AD1C1C-A3A9-4D31-8E6C-2418DF14BD78}"/>
              </a:ext>
            </a:extLst>
          </p:cNvPr>
          <p:cNvSpPr txBox="1">
            <a:spLocks/>
          </p:cNvSpPr>
          <p:nvPr userDrawn="1"/>
        </p:nvSpPr>
        <p:spPr>
          <a:xfrm>
            <a:off x="10921623" y="6314298"/>
            <a:ext cx="1054189" cy="366183"/>
          </a:xfrm>
          <a:prstGeom prst="rect">
            <a:avLst/>
          </a:prstGeom>
        </p:spPr>
        <p:txBody>
          <a:bodyPr vert="horz" lIns="0" tIns="0" rIns="0" bIns="0" rtlCol="0" anchor="b"/>
          <a:lstStyle>
            <a:defPPr>
              <a:defRPr lang="en-US"/>
            </a:defPPr>
            <a:lvl1pPr algn="r" rtl="0" fontAlgn="base">
              <a:spcBef>
                <a:spcPct val="0"/>
              </a:spcBef>
              <a:spcAft>
                <a:spcPct val="0"/>
              </a:spcAft>
              <a:defRPr sz="800" kern="1200" baseline="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126" rtl="0" eaLnBrk="1" fontAlgn="base" latinLnBrk="0" hangingPunct="1">
              <a:lnSpc>
                <a:spcPct val="100000"/>
              </a:lnSpc>
              <a:spcBef>
                <a:spcPct val="0"/>
              </a:spcBef>
              <a:spcAft>
                <a:spcPct val="0"/>
              </a:spcAft>
              <a:buClrTx/>
              <a:buSzTx/>
              <a:buFontTx/>
              <a:buNone/>
              <a:tabLst/>
              <a:defRPr/>
            </a:pPr>
            <a:fld id="{79044E51-BF79-AF42-BAC5-B771B1D9D8E0}" type="slidenum">
              <a:rPr kumimoji="0" lang="en-US" sz="8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126"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0" name="Picture 9">
            <a:extLst>
              <a:ext uri="{FF2B5EF4-FFF2-40B4-BE49-F238E27FC236}">
                <a16:creationId xmlns:a16="http://schemas.microsoft.com/office/drawing/2014/main" id="{5A14779F-B41E-4191-B887-C19504DE9408}"/>
              </a:ext>
            </a:extLst>
          </p:cNvPr>
          <p:cNvPicPr/>
          <p:nvPr userDrawn="1"/>
        </p:nvPicPr>
        <p:blipFill>
          <a:blip r:embed="rId2" cstate="email">
            <a:extLst>
              <a:ext uri="{28A0092B-C50C-407E-A947-70E740481C1C}">
                <a14:useLocalDpi xmlns:a14="http://schemas.microsoft.com/office/drawing/2010/main"/>
              </a:ext>
            </a:extLst>
          </a:blip>
          <a:stretch>
            <a:fillRect/>
          </a:stretch>
        </p:blipFill>
        <p:spPr bwMode="auto">
          <a:xfrm>
            <a:off x="605442" y="563225"/>
            <a:ext cx="1603262" cy="515889"/>
          </a:xfrm>
          <a:prstGeom prst="rect">
            <a:avLst/>
          </a:prstGeom>
          <a:noFill/>
        </p:spPr>
      </p:pic>
      <p:sp>
        <p:nvSpPr>
          <p:cNvPr id="11" name="AutoShape 4">
            <a:extLst>
              <a:ext uri="{FF2B5EF4-FFF2-40B4-BE49-F238E27FC236}">
                <a16:creationId xmlns:a16="http://schemas.microsoft.com/office/drawing/2014/main" id="{AAAFA79D-0CD4-4ED4-841D-71409F0CB991}"/>
              </a:ext>
            </a:extLst>
          </p:cNvPr>
          <p:cNvSpPr>
            <a:spLocks noChangeAspect="1" noChangeArrowheads="1"/>
          </p:cNvSpPr>
          <p:nvPr userDrawn="1"/>
        </p:nvSpPr>
        <p:spPr bwMode="auto">
          <a:xfrm flipH="1">
            <a:off x="5068058" y="4403761"/>
            <a:ext cx="4237073" cy="245424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3" name="Rectangle 12">
            <a:extLst>
              <a:ext uri="{FF2B5EF4-FFF2-40B4-BE49-F238E27FC236}">
                <a16:creationId xmlns:a16="http://schemas.microsoft.com/office/drawing/2014/main" id="{FBFC1639-CF78-4C0D-BF70-E0AD93858952}"/>
              </a:ext>
            </a:extLst>
          </p:cNvPr>
          <p:cNvSpPr/>
          <p:nvPr userDrawn="1"/>
        </p:nvSpPr>
        <p:spPr>
          <a:xfrm>
            <a:off x="9305131" y="0"/>
            <a:ext cx="2880519" cy="6858000"/>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5" name="AutoShape 4">
            <a:extLst>
              <a:ext uri="{FF2B5EF4-FFF2-40B4-BE49-F238E27FC236}">
                <a16:creationId xmlns:a16="http://schemas.microsoft.com/office/drawing/2014/main" id="{1C9D0D1B-1556-45DE-8E62-58DF6823BCE5}"/>
              </a:ext>
            </a:extLst>
          </p:cNvPr>
          <p:cNvSpPr>
            <a:spLocks noChangeAspect="1" noChangeArrowheads="1"/>
          </p:cNvSpPr>
          <p:nvPr userDrawn="1"/>
        </p:nvSpPr>
        <p:spPr bwMode="auto">
          <a:xfrm>
            <a:off x="9293261" y="5189519"/>
            <a:ext cx="2880517" cy="1668482"/>
          </a:xfrm>
          <a:prstGeom prst="rtTriangle">
            <a:avLst/>
          </a:prstGeom>
          <a:solidFill>
            <a:srgbClr val="666666"/>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dirty="0">
              <a:solidFill>
                <a:srgbClr val="000000"/>
              </a:solidFill>
              <a:ea typeface="MS PGothic" pitchFamily="34" charset="-128"/>
            </a:endParaRPr>
          </a:p>
        </p:txBody>
      </p:sp>
      <p:sp>
        <p:nvSpPr>
          <p:cNvPr id="16" name="AutoShape 4">
            <a:extLst>
              <a:ext uri="{FF2B5EF4-FFF2-40B4-BE49-F238E27FC236}">
                <a16:creationId xmlns:a16="http://schemas.microsoft.com/office/drawing/2014/main" id="{A9089262-F6A2-4435-9664-EDC788B685C4}"/>
              </a:ext>
            </a:extLst>
          </p:cNvPr>
          <p:cNvSpPr>
            <a:spLocks noChangeAspect="1" noChangeArrowheads="1"/>
          </p:cNvSpPr>
          <p:nvPr userDrawn="1"/>
        </p:nvSpPr>
        <p:spPr bwMode="auto">
          <a:xfrm flipV="1">
            <a:off x="9305130" y="1477258"/>
            <a:ext cx="2880519" cy="1668483"/>
          </a:xfrm>
          <a:prstGeom prst="rtTriangle">
            <a:avLst/>
          </a:prstGeom>
          <a:solidFill>
            <a:srgbClr val="CCCCCC"/>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dirty="0">
              <a:solidFill>
                <a:srgbClr val="000000"/>
              </a:solidFill>
              <a:ea typeface="MS PGothic" pitchFamily="34" charset="-128"/>
            </a:endParaRPr>
          </a:p>
        </p:txBody>
      </p:sp>
      <p:sp>
        <p:nvSpPr>
          <p:cNvPr id="17" name="Rectangle 16">
            <a:extLst>
              <a:ext uri="{FF2B5EF4-FFF2-40B4-BE49-F238E27FC236}">
                <a16:creationId xmlns:a16="http://schemas.microsoft.com/office/drawing/2014/main" id="{72C51C97-1B13-4560-8381-70F9ADDDF195}"/>
              </a:ext>
            </a:extLst>
          </p:cNvPr>
          <p:cNvSpPr/>
          <p:nvPr userDrawn="1"/>
        </p:nvSpPr>
        <p:spPr>
          <a:xfrm>
            <a:off x="9305130" y="1"/>
            <a:ext cx="2880519" cy="1476651"/>
          </a:xfrm>
          <a:prstGeom prst="rect">
            <a:avLst/>
          </a:prstGeom>
          <a:solidFill>
            <a:srgbClr val="CCCCCC"/>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4" name="Text Placeholder 3">
            <a:extLst>
              <a:ext uri="{FF2B5EF4-FFF2-40B4-BE49-F238E27FC236}">
                <a16:creationId xmlns:a16="http://schemas.microsoft.com/office/drawing/2014/main" id="{1D450998-929C-4644-BB91-330DFDB89C16}"/>
              </a:ext>
            </a:extLst>
          </p:cNvPr>
          <p:cNvSpPr>
            <a:spLocks noGrp="1"/>
          </p:cNvSpPr>
          <p:nvPr>
            <p:ph type="body" sz="quarter" idx="10" hasCustomPrompt="1"/>
          </p:nvPr>
        </p:nvSpPr>
        <p:spPr>
          <a:xfrm>
            <a:off x="603250" y="3493008"/>
            <a:ext cx="2881313" cy="333375"/>
          </a:xfrm>
          <a:prstGeom prst="rect">
            <a:avLst/>
          </a:prstGeom>
        </p:spPr>
        <p:txBody>
          <a:bodyPr lIns="0" rIns="0"/>
          <a:lstStyle>
            <a:lvl1pPr marL="0" marR="0" indent="0" algn="l" defTabSz="914400" rtl="0" eaLnBrk="1" fontAlgn="base" latinLnBrk="0" hangingPunct="1">
              <a:lnSpc>
                <a:spcPct val="100000"/>
              </a:lnSpc>
              <a:spcBef>
                <a:spcPct val="0"/>
              </a:spcBef>
              <a:spcAft>
                <a:spcPct val="0"/>
              </a:spcAft>
              <a:buClrTx/>
              <a:buSzTx/>
              <a:buFontTx/>
              <a:buNone/>
              <a:tabLst/>
              <a:defRPr sz="1400"/>
            </a:lvl1pPr>
          </a:lstStyle>
          <a:p>
            <a:pPr lvl="0"/>
            <a:r>
              <a:rPr lang="en-US" dirty="0"/>
              <a:t>Enter Month, Year</a:t>
            </a:r>
          </a:p>
        </p:txBody>
      </p:sp>
      <p:sp>
        <p:nvSpPr>
          <p:cNvPr id="2" name="Title 1">
            <a:extLst>
              <a:ext uri="{FF2B5EF4-FFF2-40B4-BE49-F238E27FC236}">
                <a16:creationId xmlns:a16="http://schemas.microsoft.com/office/drawing/2014/main" id="{E596A3CC-D0F4-4DEB-AFEA-B07A0366D926}"/>
              </a:ext>
            </a:extLst>
          </p:cNvPr>
          <p:cNvSpPr>
            <a:spLocks noGrp="1"/>
          </p:cNvSpPr>
          <p:nvPr>
            <p:ph type="title" hasCustomPrompt="1"/>
          </p:nvPr>
        </p:nvSpPr>
        <p:spPr>
          <a:xfrm>
            <a:off x="603504" y="2788920"/>
            <a:ext cx="7130564" cy="480131"/>
          </a:xfrm>
        </p:spPr>
        <p:txBody>
          <a:bodyPr lIns="0" rIns="0">
            <a:normAutofit/>
          </a:bodyPr>
          <a:lstStyle>
            <a:lvl1pPr>
              <a:defRPr/>
            </a:lvl1pPr>
          </a:lstStyle>
          <a:p>
            <a:r>
              <a:rPr lang="en-US" dirty="0"/>
              <a:t>Enter title</a:t>
            </a:r>
          </a:p>
        </p:txBody>
      </p:sp>
    </p:spTree>
    <p:extLst>
      <p:ext uri="{BB962C8B-B14F-4D97-AF65-F5344CB8AC3E}">
        <p14:creationId xmlns:p14="http://schemas.microsoft.com/office/powerpoint/2010/main" val="3370469493"/>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Image 6.9-5D-Whi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5254" y="0"/>
            <a:ext cx="6307717"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4936474"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936474" cy="737729"/>
          </a:xfrm>
        </p:spPr>
        <p:txBody>
          <a:bodyPr/>
          <a:lstStyle>
            <a:lvl1pPr marL="0" indent="0">
              <a:buNone/>
              <a:defRPr sz="2399">
                <a:solidFill>
                  <a:schemeClr val="accent1"/>
                </a:solidFill>
              </a:defRPr>
            </a:lvl1pPr>
          </a:lstStyle>
          <a:p>
            <a:pPr lvl="0"/>
            <a:r>
              <a:rPr lang="en-US" dirty="0"/>
              <a:t>Click to enter subhead</a:t>
            </a:r>
          </a:p>
        </p:txBody>
      </p:sp>
      <p:sp>
        <p:nvSpPr>
          <p:cNvPr id="10" name="TextBox 9">
            <a:extLst>
              <a:ext uri="{FF2B5EF4-FFF2-40B4-BE49-F238E27FC236}">
                <a16:creationId xmlns:a16="http://schemas.microsoft.com/office/drawing/2014/main" id="{D22C126B-3F41-45BA-995D-D0CEA8DC8DDC}"/>
              </a:ext>
            </a:extLst>
          </p:cNvPr>
          <p:cNvSpPr txBox="1"/>
          <p:nvPr userDrawn="1"/>
        </p:nvSpPr>
        <p:spPr>
          <a:xfrm>
            <a:off x="5871245" y="2175153"/>
            <a:ext cx="6307717"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id="{FFF151E9-C4FB-46F4-89E8-FA4221CF253D}"/>
              </a:ext>
            </a:extLst>
          </p:cNvPr>
          <p:cNvSpPr>
            <a:spLocks noGrp="1"/>
          </p:cNvSpPr>
          <p:nvPr>
            <p:ph type="body" sz="quarter" idx="13" hasCustomPrompt="1"/>
          </p:nvPr>
        </p:nvSpPr>
        <p:spPr>
          <a:xfrm>
            <a:off x="457200" y="2606040"/>
            <a:ext cx="4937125" cy="301752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pic>
        <p:nvPicPr>
          <p:cNvPr id="11" name="Picture 10">
            <a:extLst>
              <a:ext uri="{FF2B5EF4-FFF2-40B4-BE49-F238E27FC236}">
                <a16:creationId xmlns:a16="http://schemas.microsoft.com/office/drawing/2014/main" id="{7706770A-14CD-44B1-8F29-02C59158376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521" y="5943560"/>
            <a:ext cx="5871246" cy="914479"/>
          </a:xfrm>
          <a:prstGeom prst="rect">
            <a:avLst/>
          </a:prstGeom>
        </p:spPr>
      </p:pic>
    </p:spTree>
    <p:extLst>
      <p:ext uri="{BB962C8B-B14F-4D97-AF65-F5344CB8AC3E}">
        <p14:creationId xmlns:p14="http://schemas.microsoft.com/office/powerpoint/2010/main" val="1428797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4.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theme" Target="../theme/theme5.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6.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603346" y="1517904"/>
            <a:ext cx="10980212" cy="868680"/>
          </a:xfrm>
          <a:prstGeom prst="rect">
            <a:avLst/>
          </a:prstGeom>
        </p:spPr>
        <p:txBody>
          <a:bodyPr vert="horz" lIns="0" tIns="0" rIns="0" bIns="0" rtlCol="0" anchor="t" anchorCtr="0">
            <a:noAutofit/>
          </a:bodyPr>
          <a:lstStyle/>
          <a:p>
            <a:r>
              <a:rPr lang="en-US" dirty="0"/>
              <a:t>Click to enter headline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603347" y="2542783"/>
            <a:ext cx="10980211" cy="1578281"/>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1463641784"/>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237" r:id="rId8"/>
    <p:sldLayoutId id="2147484239" r:id="rId9"/>
    <p:sldLayoutId id="2147484246" r:id="rId10"/>
    <p:sldLayoutId id="2147484247" r:id="rId11"/>
    <p:sldLayoutId id="2147484250" r:id="rId12"/>
    <p:sldLayoutId id="2147484252" r:id="rId13"/>
    <p:sldLayoutId id="2147484264" r:id="rId14"/>
  </p:sldLayoutIdLst>
  <p:hf hd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603346" y="1344168"/>
            <a:ext cx="6070035" cy="923544"/>
          </a:xfrm>
          <a:prstGeom prst="rect">
            <a:avLst/>
          </a:prstGeom>
        </p:spPr>
        <p:txBody>
          <a:bodyPr vert="horz" lIns="0" tIns="0" rIns="0" bIns="0" rtlCol="0" anchor="t" anchorCtr="0">
            <a:noAutofit/>
          </a:bodyPr>
          <a:lstStyle/>
          <a:p>
            <a:r>
              <a:rPr lang="en-US" dirty="0"/>
              <a:t>Click to enter headline</a:t>
            </a:r>
          </a:p>
        </p:txBody>
      </p:sp>
      <p:sp>
        <p:nvSpPr>
          <p:cNvPr id="3" name="Slide Number Placeholder 2">
            <a:extLst>
              <a:ext uri="{FF2B5EF4-FFF2-40B4-BE49-F238E27FC236}">
                <a16:creationId xmlns:a16="http://schemas.microsoft.com/office/drawing/2014/main" id="{ACEFF35A-829B-4AB3-A2FA-785D3A77886B}"/>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fld id="{F19F85D4-6AC3-4CF9-A1A5-831DFC2C241F}" type="slidenum">
              <a:rPr lang="en-US" smtClean="0"/>
              <a:pPr/>
              <a:t>‹#›</a:t>
            </a:fld>
            <a:endParaRPr lang="en-US" dirty="0"/>
          </a:p>
        </p:txBody>
      </p:sp>
    </p:spTree>
    <p:extLst>
      <p:ext uri="{BB962C8B-B14F-4D97-AF65-F5344CB8AC3E}">
        <p14:creationId xmlns:p14="http://schemas.microsoft.com/office/powerpoint/2010/main" val="1945540748"/>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49" r:id="rId5"/>
    <p:sldLayoutId id="2147484256" r:id="rId6"/>
    <p:sldLayoutId id="2147484266" r:id="rId7"/>
    <p:sldLayoutId id="2147484267" r:id="rId8"/>
    <p:sldLayoutId id="2147484268" r:id="rId9"/>
  </p:sldLayoutIdLst>
  <p:hf hd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1999" kern="1200">
          <a:solidFill>
            <a:schemeClr val="tx1"/>
          </a:solidFill>
          <a:latin typeface="+mn-lt"/>
          <a:ea typeface="+mn-ea"/>
          <a:cs typeface="+mn-cs"/>
        </a:defRPr>
      </a:lvl1pPr>
      <a:lvl2pPr marL="457063"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081" y="457200"/>
            <a:ext cx="11198483" cy="365760"/>
          </a:xfrm>
          <a:prstGeom prst="rect">
            <a:avLst/>
          </a:prstGeom>
        </p:spPr>
        <p:txBody>
          <a:bodyPr vert="horz" lIns="0" tIns="0" rIns="0" bIns="0" rtlCol="0" anchor="t" anchorCtr="0">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082" y="1691640"/>
            <a:ext cx="11225908" cy="446954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FB8DA1E6-F92D-4563-8D9B-4B23C69F9B12}"/>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Tree>
    <p:extLst>
      <p:ext uri="{BB962C8B-B14F-4D97-AF65-F5344CB8AC3E}">
        <p14:creationId xmlns:p14="http://schemas.microsoft.com/office/powerpoint/2010/main" val="1874943829"/>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5" r:id="rId10"/>
    <p:sldLayoutId id="2147484196" r:id="rId11"/>
    <p:sldLayoutId id="2147484197" r:id="rId12"/>
    <p:sldLayoutId id="2147484236" r:id="rId13"/>
    <p:sldLayoutId id="2147484235" r:id="rId14"/>
    <p:sldLayoutId id="2147484198" r:id="rId15"/>
    <p:sldLayoutId id="2147484240" r:id="rId16"/>
    <p:sldLayoutId id="2147484259" r:id="rId17"/>
  </p:sldLayoutIdLst>
  <p:hf hd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rgbClr val="0073E6"/>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081" y="457200"/>
            <a:ext cx="11198483" cy="365760"/>
          </a:xfrm>
          <a:prstGeom prst="rect">
            <a:avLst/>
          </a:prstGeom>
        </p:spPr>
        <p:txBody>
          <a:bodyPr vert="horz" lIns="0" tIns="0" rIns="0" bIns="0" rtlCol="0" anchor="t" anchorCtr="0">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082" y="1691640"/>
            <a:ext cx="11198482" cy="430682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FB8DA1E6-F92D-4563-8D9B-4B23C69F9B12}"/>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Tree>
    <p:extLst>
      <p:ext uri="{BB962C8B-B14F-4D97-AF65-F5344CB8AC3E}">
        <p14:creationId xmlns:p14="http://schemas.microsoft.com/office/powerpoint/2010/main" val="2815648182"/>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Lst>
  <p:hf hd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rgbClr val="0073E6"/>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081" y="457200"/>
            <a:ext cx="4479393" cy="868680"/>
          </a:xfrm>
          <a:prstGeom prst="rect">
            <a:avLst/>
          </a:prstGeom>
        </p:spPr>
        <p:txBody>
          <a:bodyPr vert="horz" lIns="0" tIns="0" rIns="0" bIns="0" rtlCol="0" anchor="t" anchorCtr="0">
            <a:noAutofit/>
          </a:bodyPr>
          <a:lstStyle/>
          <a:p>
            <a:r>
              <a:rPr lang="en-US" dirty="0"/>
              <a:t>Click to enter headline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082" y="1413895"/>
            <a:ext cx="4479393" cy="1578281"/>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3388255782"/>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 id="2147484223" r:id="rId13"/>
    <p:sldLayoutId id="2147484224" r:id="rId14"/>
    <p:sldLayoutId id="2147484225" r:id="rId15"/>
  </p:sldLayoutIdLst>
  <p:hf hd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rgbClr val="0073E6"/>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1243260" y="1243584"/>
            <a:ext cx="5521538" cy="768096"/>
          </a:xfrm>
          <a:prstGeom prst="rect">
            <a:avLst/>
          </a:prstGeom>
        </p:spPr>
        <p:txBody>
          <a:bodyPr vert="horz" lIns="0" tIns="0" rIns="0" bIns="0" rtlCol="0" anchor="t" anchorCtr="0">
            <a:noAutofit/>
          </a:bodyPr>
          <a:lstStyle/>
          <a:p>
            <a:r>
              <a:rPr lang="en-US" dirty="0"/>
              <a:t>Click to edit Master title style</a:t>
            </a:r>
          </a:p>
        </p:txBody>
      </p:sp>
      <p:sp>
        <p:nvSpPr>
          <p:cNvPr id="3" name="Slide Number Placeholder 2">
            <a:extLst>
              <a:ext uri="{FF2B5EF4-FFF2-40B4-BE49-F238E27FC236}">
                <a16:creationId xmlns:a16="http://schemas.microsoft.com/office/drawing/2014/main" id="{9ACB6C62-CAD2-4608-A684-F81B211408A2}"/>
              </a:ext>
            </a:extLst>
          </p:cNvPr>
          <p:cNvSpPr>
            <a:spLocks noGrp="1"/>
          </p:cNvSpPr>
          <p:nvPr>
            <p:ph type="sldNum" sz="quarter" idx="4"/>
          </p:nvPr>
        </p:nvSpPr>
        <p:spPr>
          <a:xfrm>
            <a:off x="10924234" y="6401928"/>
            <a:ext cx="1264591" cy="457200"/>
          </a:xfrm>
          <a:prstGeom prst="rect">
            <a:avLst/>
          </a:prstGeom>
        </p:spPr>
        <p:txBody>
          <a:bodyPr vert="horz" lIns="0" tIns="0" rIns="182880" bIns="182880" rtlCol="0" anchor="b" anchorCtr="0"/>
          <a:lstStyle>
            <a:lvl1pPr algn="r">
              <a:defRPr sz="800">
                <a:solidFill>
                  <a:schemeClr val="tx1"/>
                </a:solidFill>
              </a:defRPr>
            </a:lvl1pPr>
          </a:lstStyle>
          <a:p>
            <a:fld id="{F19F85D4-6AC3-4CF9-A1A5-831DFC2C241F}" type="slidenum">
              <a:rPr lang="en-US" smtClean="0"/>
              <a:pPr/>
              <a:t>‹#›</a:t>
            </a:fld>
            <a:endParaRPr lang="en-US" dirty="0"/>
          </a:p>
        </p:txBody>
      </p:sp>
      <p:sp>
        <p:nvSpPr>
          <p:cNvPr id="4" name="Footer Placeholder 3">
            <a:extLst>
              <a:ext uri="{FF2B5EF4-FFF2-40B4-BE49-F238E27FC236}">
                <a16:creationId xmlns:a16="http://schemas.microsoft.com/office/drawing/2014/main" id="{BDA106FD-E1BB-42F3-AFC3-D6ACEC545AF7}"/>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endParaRPr lang="en-US" dirty="0"/>
          </a:p>
        </p:txBody>
      </p:sp>
    </p:spTree>
    <p:extLst>
      <p:ext uri="{BB962C8B-B14F-4D97-AF65-F5344CB8AC3E}">
        <p14:creationId xmlns:p14="http://schemas.microsoft.com/office/powerpoint/2010/main" val="1113279552"/>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6" r:id="rId3"/>
    <p:sldLayoutId id="2147484107" r:id="rId4"/>
    <p:sldLayoutId id="2147484263" r:id="rId5"/>
  </p:sldLayoutIdLst>
  <p:hf hdr="0" dt="0"/>
  <p:txStyles>
    <p:titleStyle>
      <a:lvl1pPr algn="l" defTabSz="914126" rtl="0" eaLnBrk="1" latinLnBrk="0" hangingPunct="1">
        <a:lnSpc>
          <a:spcPct val="100000"/>
        </a:lnSpc>
        <a:spcBef>
          <a:spcPct val="0"/>
        </a:spcBef>
        <a:buNone/>
        <a:defRPr sz="49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1999" kern="1200">
          <a:solidFill>
            <a:schemeClr val="tx1"/>
          </a:solidFill>
          <a:latin typeface="+mn-lt"/>
          <a:ea typeface="+mn-ea"/>
          <a:cs typeface="+mn-cs"/>
        </a:defRPr>
      </a:lvl1pPr>
      <a:lvl2pPr marL="457063"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4F20DCA7-7F25-4016-A85F-017C8645D578}"/>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Tree>
    <p:extLst>
      <p:ext uri="{BB962C8B-B14F-4D97-AF65-F5344CB8AC3E}">
        <p14:creationId xmlns:p14="http://schemas.microsoft.com/office/powerpoint/2010/main" val="674574060"/>
      </p:ext>
    </p:extLst>
  </p:cSld>
  <p:clrMap bg1="lt1" tx1="dk1" bg2="lt2" tx2="dk2" accent1="accent1" accent2="accent2" accent3="accent3" accent4="accent4" accent5="accent5" accent6="accent6" hlink="hlink" folHlink="folHlink"/>
  <p:sldLayoutIdLst>
    <p:sldLayoutId id="2147484010" r:id="rId1"/>
    <p:sldLayoutId id="2147484229" r:id="rId2"/>
    <p:sldLayoutId id="2147484015" r:id="rId3"/>
    <p:sldLayoutId id="2147484241" r:id="rId4"/>
    <p:sldLayoutId id="2147484242" r:id="rId5"/>
    <p:sldLayoutId id="2147484243" r:id="rId6"/>
    <p:sldLayoutId id="2147484245" r:id="rId7"/>
    <p:sldLayoutId id="2147484254" r:id="rId8"/>
  </p:sldLayoutIdLst>
  <p:hf hd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sv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74.xml"/><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74.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jpe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7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81.jpeg"/></Relationships>
</file>

<file path=ppt/slides/_rels/slide1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95.jpeg"/><Relationship Id="rId4" Type="http://schemas.openxmlformats.org/officeDocument/2006/relationships/image" Target="../media/image94.jpeg"/></Relationships>
</file>

<file path=ppt/slides/_rels/slide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74.xml"/><Relationship Id="rId5" Type="http://schemas.openxmlformats.org/officeDocument/2006/relationships/image" Target="../media/image98.png"/><Relationship Id="rId4" Type="http://schemas.openxmlformats.org/officeDocument/2006/relationships/image" Target="../media/image97.png"/></Relationships>
</file>

<file path=ppt/slides/_rels/slide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74.xml"/><Relationship Id="rId5" Type="http://schemas.openxmlformats.org/officeDocument/2006/relationships/image" Target="../media/image101.png"/><Relationship Id="rId4" Type="http://schemas.openxmlformats.org/officeDocument/2006/relationships/image" Target="../media/image100.png"/></Relationships>
</file>

<file path=ppt/slides/_rels/slide19.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jpeg"/><Relationship Id="rId17" Type="http://schemas.openxmlformats.org/officeDocument/2006/relationships/image" Target="../media/image116.png"/><Relationship Id="rId2" Type="http://schemas.openxmlformats.org/officeDocument/2006/relationships/notesSlide" Target="../notesSlides/notesSlide18.xml"/><Relationship Id="rId16" Type="http://schemas.openxmlformats.org/officeDocument/2006/relationships/image" Target="../media/image115.png"/><Relationship Id="rId1" Type="http://schemas.openxmlformats.org/officeDocument/2006/relationships/slideLayout" Target="../slideLayouts/slideLayout74.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emf"/><Relationship Id="rId7" Type="http://schemas.openxmlformats.org/officeDocument/2006/relationships/image" Target="../media/image27.emf"/><Relationship Id="rId12" Type="http://schemas.openxmlformats.org/officeDocument/2006/relationships/image" Target="../media/image32.png"/><Relationship Id="rId17" Type="http://schemas.openxmlformats.org/officeDocument/2006/relationships/image" Target="../media/image37.jpg"/><Relationship Id="rId2" Type="http://schemas.openxmlformats.org/officeDocument/2006/relationships/image" Target="../media/image22.emf"/><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14.xml"/><Relationship Id="rId6" Type="http://schemas.openxmlformats.org/officeDocument/2006/relationships/image" Target="../media/image26.emf"/><Relationship Id="rId11" Type="http://schemas.openxmlformats.org/officeDocument/2006/relationships/image" Target="../media/image31.png"/><Relationship Id="rId5" Type="http://schemas.openxmlformats.org/officeDocument/2006/relationships/image" Target="../media/image25.emf"/><Relationship Id="rId15" Type="http://schemas.openxmlformats.org/officeDocument/2006/relationships/image" Target="../media/image35.jp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emf"/><Relationship Id="rId9" Type="http://schemas.openxmlformats.org/officeDocument/2006/relationships/image" Target="../media/image29.png"/><Relationship Id="rId14" Type="http://schemas.openxmlformats.org/officeDocument/2006/relationships/image" Target="../media/image34.jpg"/></Relationships>
</file>

<file path=ppt/slides/_rels/slide2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0.xml"/><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18" Type="http://schemas.openxmlformats.org/officeDocument/2006/relationships/image" Target="../media/image134.png"/><Relationship Id="rId3" Type="http://schemas.openxmlformats.org/officeDocument/2006/relationships/image" Target="../media/image119.jpeg"/><Relationship Id="rId7" Type="http://schemas.openxmlformats.org/officeDocument/2006/relationships/image" Target="../media/image123.png"/><Relationship Id="rId12" Type="http://schemas.openxmlformats.org/officeDocument/2006/relationships/image" Target="../media/image128.png"/><Relationship Id="rId17" Type="http://schemas.openxmlformats.org/officeDocument/2006/relationships/image" Target="../media/image133.png"/><Relationship Id="rId2" Type="http://schemas.openxmlformats.org/officeDocument/2006/relationships/notesSlide" Target="../notesSlides/notesSlide21.xml"/><Relationship Id="rId16" Type="http://schemas.openxmlformats.org/officeDocument/2006/relationships/image" Target="../media/image132.png"/><Relationship Id="rId1" Type="http://schemas.openxmlformats.org/officeDocument/2006/relationships/slideLayout" Target="../slideLayouts/slideLayout78.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jpeg"/><Relationship Id="rId15" Type="http://schemas.openxmlformats.org/officeDocument/2006/relationships/image" Target="../media/image131.png"/><Relationship Id="rId10" Type="http://schemas.openxmlformats.org/officeDocument/2006/relationships/image" Target="../media/image126.jpeg"/><Relationship Id="rId19" Type="http://schemas.openxmlformats.org/officeDocument/2006/relationships/image" Target="../media/image111.jpeg"/><Relationship Id="rId4" Type="http://schemas.openxmlformats.org/officeDocument/2006/relationships/image" Target="../media/image120.jpeg"/><Relationship Id="rId9" Type="http://schemas.openxmlformats.org/officeDocument/2006/relationships/image" Target="../media/image125.png"/><Relationship Id="rId14" Type="http://schemas.openxmlformats.org/officeDocument/2006/relationships/image" Target="../media/image1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9.emf"/><Relationship Id="rId2" Type="http://schemas.openxmlformats.org/officeDocument/2006/relationships/notesSlide" Target="../notesSlides/notesSlide23.xml"/><Relationship Id="rId1" Type="http://schemas.openxmlformats.org/officeDocument/2006/relationships/slideLayout" Target="../slideLayouts/slideLayout38.xml"/><Relationship Id="rId6" Type="http://schemas.openxmlformats.org/officeDocument/2006/relationships/image" Target="../media/image138.emf"/><Relationship Id="rId5" Type="http://schemas.openxmlformats.org/officeDocument/2006/relationships/image" Target="../media/image137.emf"/><Relationship Id="rId4" Type="http://schemas.openxmlformats.org/officeDocument/2006/relationships/image" Target="../media/image136.emf"/></Relationships>
</file>

<file path=ppt/slides/_rels/slide25.xml.rels><?xml version="1.0" encoding="UTF-8" standalone="yes"?>
<Relationships xmlns="http://schemas.openxmlformats.org/package/2006/relationships"><Relationship Id="rId3" Type="http://schemas.openxmlformats.org/officeDocument/2006/relationships/image" Target="../media/image140.jpeg"/><Relationship Id="rId7" Type="http://schemas.openxmlformats.org/officeDocument/2006/relationships/image" Target="../media/image144.emf"/><Relationship Id="rId2" Type="http://schemas.openxmlformats.org/officeDocument/2006/relationships/notesSlide" Target="../notesSlides/notesSlide24.xml"/><Relationship Id="rId1" Type="http://schemas.openxmlformats.org/officeDocument/2006/relationships/slideLayout" Target="../slideLayouts/slideLayout38.xml"/><Relationship Id="rId6" Type="http://schemas.openxmlformats.org/officeDocument/2006/relationships/image" Target="../media/image143.emf"/><Relationship Id="rId5" Type="http://schemas.openxmlformats.org/officeDocument/2006/relationships/image" Target="../media/image142.emf"/><Relationship Id="rId4" Type="http://schemas.openxmlformats.org/officeDocument/2006/relationships/image" Target="../media/image141.emf"/></Relationships>
</file>

<file path=ppt/slides/_rels/slide26.xml.rels><?xml version="1.0" encoding="UTF-8" standalone="yes"?>
<Relationships xmlns="http://schemas.openxmlformats.org/package/2006/relationships"><Relationship Id="rId3" Type="http://schemas.openxmlformats.org/officeDocument/2006/relationships/image" Target="../media/image145.jpeg"/><Relationship Id="rId7" Type="http://schemas.openxmlformats.org/officeDocument/2006/relationships/image" Target="../media/image149.emf"/><Relationship Id="rId2" Type="http://schemas.openxmlformats.org/officeDocument/2006/relationships/notesSlide" Target="../notesSlides/notesSlide25.xml"/><Relationship Id="rId1" Type="http://schemas.openxmlformats.org/officeDocument/2006/relationships/slideLayout" Target="../slideLayouts/slideLayout38.xml"/><Relationship Id="rId6" Type="http://schemas.openxmlformats.org/officeDocument/2006/relationships/image" Target="../media/image148.emf"/><Relationship Id="rId5" Type="http://schemas.openxmlformats.org/officeDocument/2006/relationships/image" Target="../media/image147.emf"/><Relationship Id="rId4" Type="http://schemas.openxmlformats.org/officeDocument/2006/relationships/image" Target="../media/image146.emf"/></Relationships>
</file>

<file path=ppt/slides/_rels/slide2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jpeg"/><Relationship Id="rId7" Type="http://schemas.openxmlformats.org/officeDocument/2006/relationships/image" Target="../media/image154.svg"/><Relationship Id="rId2" Type="http://schemas.openxmlformats.org/officeDocument/2006/relationships/notesSlide" Target="../notesSlides/notesSlide26.xml"/><Relationship Id="rId1" Type="http://schemas.openxmlformats.org/officeDocument/2006/relationships/slideLayout" Target="../slideLayouts/slideLayout38.xml"/><Relationship Id="rId6" Type="http://schemas.openxmlformats.org/officeDocument/2006/relationships/image" Target="../media/image153.png"/><Relationship Id="rId11" Type="http://schemas.openxmlformats.org/officeDocument/2006/relationships/image" Target="../media/image158.svg"/><Relationship Id="rId5" Type="http://schemas.openxmlformats.org/officeDocument/2006/relationships/image" Target="../media/image152.sv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svg"/></Relationships>
</file>

<file path=ppt/slides/_rels/slide28.xml.rels><?xml version="1.0" encoding="UTF-8" standalone="yes"?>
<Relationships xmlns="http://schemas.openxmlformats.org/package/2006/relationships"><Relationship Id="rId3" Type="http://schemas.openxmlformats.org/officeDocument/2006/relationships/image" Target="../media/image159.jpeg"/><Relationship Id="rId7" Type="http://schemas.openxmlformats.org/officeDocument/2006/relationships/image" Target="../media/image163.emf"/><Relationship Id="rId2" Type="http://schemas.openxmlformats.org/officeDocument/2006/relationships/notesSlide" Target="../notesSlides/notesSlide27.xml"/><Relationship Id="rId1" Type="http://schemas.openxmlformats.org/officeDocument/2006/relationships/slideLayout" Target="../slideLayouts/slideLayout38.xml"/><Relationship Id="rId6" Type="http://schemas.openxmlformats.org/officeDocument/2006/relationships/image" Target="../media/image162.emf"/><Relationship Id="rId5" Type="http://schemas.openxmlformats.org/officeDocument/2006/relationships/image" Target="../media/image161.emf"/><Relationship Id="rId4" Type="http://schemas.openxmlformats.org/officeDocument/2006/relationships/image" Target="../media/image160.emf"/></Relationships>
</file>

<file path=ppt/slides/_rels/slide29.xml.rels><?xml version="1.0" encoding="UTF-8" standalone="yes"?>
<Relationships xmlns="http://schemas.openxmlformats.org/package/2006/relationships"><Relationship Id="rId3" Type="http://schemas.openxmlformats.org/officeDocument/2006/relationships/image" Target="../media/image164.jpeg"/><Relationship Id="rId7" Type="http://schemas.openxmlformats.org/officeDocument/2006/relationships/image" Target="../media/image168.emf"/><Relationship Id="rId2" Type="http://schemas.openxmlformats.org/officeDocument/2006/relationships/notesSlide" Target="../notesSlides/notesSlide28.xml"/><Relationship Id="rId1" Type="http://schemas.openxmlformats.org/officeDocument/2006/relationships/slideLayout" Target="../slideLayouts/slideLayout38.xml"/><Relationship Id="rId6" Type="http://schemas.openxmlformats.org/officeDocument/2006/relationships/image" Target="../media/image167.emf"/><Relationship Id="rId5" Type="http://schemas.openxmlformats.org/officeDocument/2006/relationships/image" Target="../media/image166.emf"/><Relationship Id="rId4" Type="http://schemas.openxmlformats.org/officeDocument/2006/relationships/image" Target="../media/image165.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169.jpeg"/><Relationship Id="rId7" Type="http://schemas.openxmlformats.org/officeDocument/2006/relationships/image" Target="../media/image173.emf"/><Relationship Id="rId2" Type="http://schemas.openxmlformats.org/officeDocument/2006/relationships/notesSlide" Target="../notesSlides/notesSlide29.xml"/><Relationship Id="rId1" Type="http://schemas.openxmlformats.org/officeDocument/2006/relationships/slideLayout" Target="../slideLayouts/slideLayout38.xml"/><Relationship Id="rId6" Type="http://schemas.openxmlformats.org/officeDocument/2006/relationships/image" Target="../media/image172.emf"/><Relationship Id="rId5" Type="http://schemas.openxmlformats.org/officeDocument/2006/relationships/image" Target="../media/image171.emf"/><Relationship Id="rId4" Type="http://schemas.openxmlformats.org/officeDocument/2006/relationships/image" Target="../media/image170.emf"/></Relationships>
</file>

<file path=ppt/slides/_rels/slide31.xml.rels><?xml version="1.0" encoding="UTF-8" standalone="yes"?>
<Relationships xmlns="http://schemas.openxmlformats.org/package/2006/relationships"><Relationship Id="rId3" Type="http://schemas.openxmlformats.org/officeDocument/2006/relationships/image" Target="../media/image174.emf"/><Relationship Id="rId7" Type="http://schemas.openxmlformats.org/officeDocument/2006/relationships/image" Target="../media/image178.png"/><Relationship Id="rId2" Type="http://schemas.openxmlformats.org/officeDocument/2006/relationships/notesSlide" Target="../notesSlides/notesSlide30.xml"/><Relationship Id="rId1" Type="http://schemas.openxmlformats.org/officeDocument/2006/relationships/slideLayout" Target="../slideLayouts/slideLayout38.xml"/><Relationship Id="rId6" Type="http://schemas.openxmlformats.org/officeDocument/2006/relationships/image" Target="../media/image177.emf"/><Relationship Id="rId5" Type="http://schemas.openxmlformats.org/officeDocument/2006/relationships/image" Target="../media/image176.emf"/><Relationship Id="rId4" Type="http://schemas.openxmlformats.org/officeDocument/2006/relationships/image" Target="../media/image175.emf"/></Relationships>
</file>

<file path=ppt/slides/_rels/slide32.xml.rels><?xml version="1.0" encoding="UTF-8" standalone="yes"?>
<Relationships xmlns="http://schemas.openxmlformats.org/package/2006/relationships"><Relationship Id="rId8" Type="http://schemas.openxmlformats.org/officeDocument/2006/relationships/image" Target="file://localhost/Users/Hauser/Documents/zq630-photography-product-right.png" TargetMode="External"/><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notesSlide" Target="../notesSlides/notesSlide31.xml"/><Relationship Id="rId1" Type="http://schemas.openxmlformats.org/officeDocument/2006/relationships/slideLayout" Target="../slideLayouts/slideLayout33.xml"/><Relationship Id="rId6" Type="http://schemas.openxmlformats.org/officeDocument/2006/relationships/image" Target="../media/image182.png"/><Relationship Id="rId11" Type="http://schemas.openxmlformats.org/officeDocument/2006/relationships/image" Target="../media/image186.png"/><Relationship Id="rId5" Type="http://schemas.openxmlformats.org/officeDocument/2006/relationships/image" Target="../media/image181.jpeg"/><Relationship Id="rId10" Type="http://schemas.openxmlformats.org/officeDocument/2006/relationships/image" Target="../media/image185.png"/><Relationship Id="rId4" Type="http://schemas.openxmlformats.org/officeDocument/2006/relationships/image" Target="../media/image180.png"/><Relationship Id="rId9" Type="http://schemas.openxmlformats.org/officeDocument/2006/relationships/image" Target="../media/image184.jpeg"/></Relationships>
</file>

<file path=ppt/slides/_rels/slide33.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png"/><Relationship Id="rId7" Type="http://schemas.openxmlformats.org/officeDocument/2006/relationships/image" Target="../media/image191.jpe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svg"/><Relationship Id="rId9" Type="http://schemas.openxmlformats.org/officeDocument/2006/relationships/image" Target="../media/image193.jpeg"/></Relationships>
</file>

<file path=ppt/slides/_rels/slide34.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33.xml"/><Relationship Id="rId1" Type="http://schemas.openxmlformats.org/officeDocument/2006/relationships/slideLayout" Target="../slideLayouts/slideLayout22.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3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jpg"/><Relationship Id="rId1" Type="http://schemas.openxmlformats.org/officeDocument/2006/relationships/slideLayout" Target="../slideLayouts/slideLayout19.xml"/><Relationship Id="rId5" Type="http://schemas.openxmlformats.org/officeDocument/2006/relationships/image" Target="../media/image202.png"/><Relationship Id="rId4" Type="http://schemas.openxmlformats.org/officeDocument/2006/relationships/image" Target="../media/image201.png"/></Relationships>
</file>

<file path=ppt/slides/_rels/slide3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204.png"/></Relationships>
</file>

<file path=ppt/slides/_rels/slide38.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15.png"/><Relationship Id="rId3" Type="http://schemas.openxmlformats.org/officeDocument/2006/relationships/image" Target="../media/image205.png"/><Relationship Id="rId7" Type="http://schemas.openxmlformats.org/officeDocument/2006/relationships/image" Target="../media/image209.png"/><Relationship Id="rId12" Type="http://schemas.openxmlformats.org/officeDocument/2006/relationships/image" Target="../media/image214.png"/><Relationship Id="rId2" Type="http://schemas.openxmlformats.org/officeDocument/2006/relationships/notesSlide" Target="../notesSlides/notesSlide35.xml"/><Relationship Id="rId1" Type="http://schemas.openxmlformats.org/officeDocument/2006/relationships/slideLayout" Target="../slideLayouts/slideLayout21.xml"/><Relationship Id="rId6" Type="http://schemas.openxmlformats.org/officeDocument/2006/relationships/image" Target="../media/image208.png"/><Relationship Id="rId11" Type="http://schemas.openxmlformats.org/officeDocument/2006/relationships/image" Target="../media/image213.png"/><Relationship Id="rId5" Type="http://schemas.openxmlformats.org/officeDocument/2006/relationships/image" Target="../media/image207.png"/><Relationship Id="rId10" Type="http://schemas.openxmlformats.org/officeDocument/2006/relationships/image" Target="../media/image212.png"/><Relationship Id="rId4" Type="http://schemas.openxmlformats.org/officeDocument/2006/relationships/image" Target="../media/image206.png"/><Relationship Id="rId9" Type="http://schemas.openxmlformats.org/officeDocument/2006/relationships/image" Target="../media/image211.png"/><Relationship Id="rId14" Type="http://schemas.openxmlformats.org/officeDocument/2006/relationships/image" Target="../media/image216.png"/></Relationships>
</file>

<file path=ppt/slides/_rels/slide39.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7.png"/><Relationship Id="rId7" Type="http://schemas.openxmlformats.org/officeDocument/2006/relationships/image" Target="../media/image221.png"/><Relationship Id="rId2" Type="http://schemas.openxmlformats.org/officeDocument/2006/relationships/notesSlide" Target="../notesSlides/notesSlide36.xml"/><Relationship Id="rId1" Type="http://schemas.openxmlformats.org/officeDocument/2006/relationships/slideLayout" Target="../slideLayouts/slideLayout40.xml"/><Relationship Id="rId6" Type="http://schemas.openxmlformats.org/officeDocument/2006/relationships/image" Target="../media/image220.png"/><Relationship Id="rId5" Type="http://schemas.openxmlformats.org/officeDocument/2006/relationships/image" Target="../media/image219.jpeg"/><Relationship Id="rId10" Type="http://schemas.openxmlformats.org/officeDocument/2006/relationships/image" Target="../media/image224.png"/><Relationship Id="rId4" Type="http://schemas.openxmlformats.org/officeDocument/2006/relationships/image" Target="../media/image218.png"/><Relationship Id="rId9" Type="http://schemas.openxmlformats.org/officeDocument/2006/relationships/image" Target="../media/image223.png"/></Relationships>
</file>

<file path=ppt/slides/_rels/slide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3" Type="http://schemas.openxmlformats.org/officeDocument/2006/relationships/hyperlink" Target="http://www.zebra.com/tablets" TargetMode="External"/><Relationship Id="rId2" Type="http://schemas.openxmlformats.org/officeDocument/2006/relationships/notesSlide" Target="../notesSlides/notesSlide37.xml"/><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microsoft.com/office/2007/relationships/hdphoto" Target="../media/hdphoto1.wdp"/><Relationship Id="rId9" Type="http://schemas.openxmlformats.org/officeDocument/2006/relationships/image" Target="../media/image48.png"/><Relationship Id="rId14" Type="http://schemas.openxmlformats.org/officeDocument/2006/relationships/image" Target="../media/image5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hyperlink" Target="http://www.zebra.com/tablets" TargetMode="External"/><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A4838-8F29-DC4C-A495-2E46BFEDB56F}"/>
              </a:ext>
            </a:extLst>
          </p:cNvPr>
          <p:cNvSpPr>
            <a:spLocks noGrp="1"/>
          </p:cNvSpPr>
          <p:nvPr>
            <p:ph type="title"/>
          </p:nvPr>
        </p:nvSpPr>
        <p:spPr>
          <a:xfrm>
            <a:off x="569913" y="1115039"/>
            <a:ext cx="10503719" cy="365760"/>
          </a:xfrm>
        </p:spPr>
        <p:txBody>
          <a:bodyPr/>
          <a:lstStyle/>
          <a:p>
            <a:pPr>
              <a:lnSpc>
                <a:spcPct val="90000"/>
              </a:lnSpc>
            </a:pPr>
            <a:r>
              <a:rPr lang="en-US" sz="2800" b="1" dirty="0"/>
              <a:t>Rugged Tablets Portfolio Overview</a:t>
            </a:r>
            <a:r>
              <a:rPr lang="en-US" sz="2800" dirty="0">
                <a:solidFill>
                  <a:schemeClr val="accent1"/>
                </a:solidFill>
              </a:rPr>
              <a:t> </a:t>
            </a:r>
          </a:p>
        </p:txBody>
      </p:sp>
      <p:sp>
        <p:nvSpPr>
          <p:cNvPr id="3" name="Text Placeholder 2">
            <a:extLst>
              <a:ext uri="{FF2B5EF4-FFF2-40B4-BE49-F238E27FC236}">
                <a16:creationId xmlns:a16="http://schemas.microsoft.com/office/drawing/2014/main" id="{902A1C28-2398-BF4D-8DFB-12B1B843E8E7}"/>
              </a:ext>
            </a:extLst>
          </p:cNvPr>
          <p:cNvSpPr>
            <a:spLocks noGrp="1"/>
          </p:cNvSpPr>
          <p:nvPr>
            <p:ph type="body" sz="quarter" idx="10"/>
          </p:nvPr>
        </p:nvSpPr>
        <p:spPr>
          <a:xfrm>
            <a:off x="569913" y="1568662"/>
            <a:ext cx="10503719" cy="365760"/>
          </a:xfrm>
        </p:spPr>
        <p:txBody>
          <a:bodyPr anchor="t"/>
          <a:lstStyle/>
          <a:p>
            <a:pPr>
              <a:spcBef>
                <a:spcPts val="0"/>
              </a:spcBef>
            </a:pPr>
            <a:r>
              <a:rPr lang="en-US" sz="2400" dirty="0">
                <a:solidFill>
                  <a:srgbClr val="0073E6"/>
                </a:solidFill>
              </a:rPr>
              <a:t>Extremely Tough. Exceptionally Tailored.</a:t>
            </a:r>
          </a:p>
        </p:txBody>
      </p:sp>
      <p:pic>
        <p:nvPicPr>
          <p:cNvPr id="14" name="Graphic 50">
            <a:extLst>
              <a:ext uri="{FF2B5EF4-FFF2-40B4-BE49-F238E27FC236}">
                <a16:creationId xmlns:a16="http://schemas.microsoft.com/office/drawing/2014/main" id="{BAEA0A14-0AB3-9544-98F0-4E772AF5608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9913" y="358217"/>
            <a:ext cx="1602915" cy="519163"/>
          </a:xfrm>
          <a:prstGeom prst="rect">
            <a:avLst/>
          </a:prstGeom>
        </p:spPr>
      </p:pic>
      <p:pic>
        <p:nvPicPr>
          <p:cNvPr id="6" name="Picture 5" descr="A group of laptops and tablets&#10;&#10;Description automatically generated">
            <a:extLst>
              <a:ext uri="{FF2B5EF4-FFF2-40B4-BE49-F238E27FC236}">
                <a16:creationId xmlns:a16="http://schemas.microsoft.com/office/drawing/2014/main" id="{1D6A4AC5-4CC0-2E69-B04D-DDA219982C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720" y="1525207"/>
            <a:ext cx="9286239" cy="5223510"/>
          </a:xfrm>
          <a:prstGeom prst="rect">
            <a:avLst/>
          </a:prstGeom>
        </p:spPr>
      </p:pic>
    </p:spTree>
    <p:extLst>
      <p:ext uri="{BB962C8B-B14F-4D97-AF65-F5344CB8AC3E}">
        <p14:creationId xmlns:p14="http://schemas.microsoft.com/office/powerpoint/2010/main" val="3533446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3E745D0B-DABB-D905-E65B-EC5771320B58}"/>
              </a:ext>
            </a:extLst>
          </p:cNvPr>
          <p:cNvPicPr>
            <a:picLocks noChangeAspect="1"/>
          </p:cNvPicPr>
          <p:nvPr/>
        </p:nvPicPr>
        <p:blipFill>
          <a:blip r:embed="rId3"/>
          <a:stretch>
            <a:fillRect/>
          </a:stretch>
        </p:blipFill>
        <p:spPr>
          <a:xfrm>
            <a:off x="1701800" y="0"/>
            <a:ext cx="5431366" cy="6151576"/>
          </a:xfrm>
          <a:prstGeom prst="rect">
            <a:avLst/>
          </a:prstGeom>
        </p:spPr>
      </p:pic>
      <p:sp>
        <p:nvSpPr>
          <p:cNvPr id="3" name="AutoShape 4">
            <a:extLst>
              <a:ext uri="{FF2B5EF4-FFF2-40B4-BE49-F238E27FC236}">
                <a16:creationId xmlns:a16="http://schemas.microsoft.com/office/drawing/2014/main" id="{9CDF1AED-0377-3792-AE0F-4DDD9D9D0620}"/>
              </a:ext>
            </a:extLst>
          </p:cNvPr>
          <p:cNvSpPr>
            <a:spLocks noChangeAspect="1" noChangeArrowheads="1"/>
          </p:cNvSpPr>
          <p:nvPr/>
        </p:nvSpPr>
        <p:spPr bwMode="auto">
          <a:xfrm>
            <a:off x="-3442" y="1972962"/>
            <a:ext cx="8441476" cy="4894181"/>
          </a:xfrm>
          <a:custGeom>
            <a:avLst/>
            <a:gdLst>
              <a:gd name="connsiteX0" fmla="*/ 0 w 10759381"/>
              <a:gd name="connsiteY0" fmla="*/ 6232156 h 6232156"/>
              <a:gd name="connsiteX1" fmla="*/ 0 w 10759381"/>
              <a:gd name="connsiteY1" fmla="*/ 0 h 6232156"/>
              <a:gd name="connsiteX2" fmla="*/ 10759381 w 10759381"/>
              <a:gd name="connsiteY2" fmla="*/ 6232156 h 6232156"/>
              <a:gd name="connsiteX3" fmla="*/ 0 w 10759381"/>
              <a:gd name="connsiteY3" fmla="*/ 6232156 h 6232156"/>
              <a:gd name="connsiteX0" fmla="*/ 0 w 8802991"/>
              <a:gd name="connsiteY0" fmla="*/ 6232156 h 6232156"/>
              <a:gd name="connsiteX1" fmla="*/ 0 w 8802991"/>
              <a:gd name="connsiteY1" fmla="*/ 0 h 6232156"/>
              <a:gd name="connsiteX2" fmla="*/ 8802991 w 8802991"/>
              <a:gd name="connsiteY2" fmla="*/ 5105105 h 6232156"/>
              <a:gd name="connsiteX3" fmla="*/ 0 w 8802991"/>
              <a:gd name="connsiteY3" fmla="*/ 6232156 h 6232156"/>
              <a:gd name="connsiteX0" fmla="*/ 0 w 8834889"/>
              <a:gd name="connsiteY0" fmla="*/ 5115737 h 5115737"/>
              <a:gd name="connsiteX1" fmla="*/ 31898 w 8834889"/>
              <a:gd name="connsiteY1" fmla="*/ 0 h 5115737"/>
              <a:gd name="connsiteX2" fmla="*/ 8834889 w 8834889"/>
              <a:gd name="connsiteY2" fmla="*/ 5105105 h 5115737"/>
              <a:gd name="connsiteX3" fmla="*/ 0 w 8834889"/>
              <a:gd name="connsiteY3" fmla="*/ 5115737 h 5115737"/>
              <a:gd name="connsiteX0" fmla="*/ 0 w 8834889"/>
              <a:gd name="connsiteY0" fmla="*/ 5115737 h 5115737"/>
              <a:gd name="connsiteX1" fmla="*/ 22272 w 8834889"/>
              <a:gd name="connsiteY1" fmla="*/ 0 h 5115737"/>
              <a:gd name="connsiteX2" fmla="*/ 8834889 w 8834889"/>
              <a:gd name="connsiteY2" fmla="*/ 5105105 h 5115737"/>
              <a:gd name="connsiteX3" fmla="*/ 0 w 8834889"/>
              <a:gd name="connsiteY3" fmla="*/ 5115737 h 5115737"/>
              <a:gd name="connsiteX0" fmla="*/ 3604 w 8838493"/>
              <a:gd name="connsiteY0" fmla="*/ 5124362 h 5124362"/>
              <a:gd name="connsiteX1" fmla="*/ 0 w 8838493"/>
              <a:gd name="connsiteY1" fmla="*/ 0 h 5124362"/>
              <a:gd name="connsiteX2" fmla="*/ 8838493 w 8838493"/>
              <a:gd name="connsiteY2" fmla="*/ 5113730 h 5124362"/>
              <a:gd name="connsiteX3" fmla="*/ 3604 w 8838493"/>
              <a:gd name="connsiteY3" fmla="*/ 5124362 h 5124362"/>
            </a:gdLst>
            <a:ahLst/>
            <a:cxnLst>
              <a:cxn ang="0">
                <a:pos x="connsiteX0" y="connsiteY0"/>
              </a:cxn>
              <a:cxn ang="0">
                <a:pos x="connsiteX1" y="connsiteY1"/>
              </a:cxn>
              <a:cxn ang="0">
                <a:pos x="connsiteX2" y="connsiteY2"/>
              </a:cxn>
              <a:cxn ang="0">
                <a:pos x="connsiteX3" y="connsiteY3"/>
              </a:cxn>
            </a:cxnLst>
            <a:rect l="l" t="t" r="r" b="b"/>
            <a:pathLst>
              <a:path w="8838493" h="5124362">
                <a:moveTo>
                  <a:pt x="3604" y="5124362"/>
                </a:moveTo>
                <a:cubicBezTo>
                  <a:pt x="2403" y="3416241"/>
                  <a:pt x="1201" y="1708121"/>
                  <a:pt x="0" y="0"/>
                </a:cubicBezTo>
                <a:lnTo>
                  <a:pt x="8838493" y="5113730"/>
                </a:lnTo>
                <a:lnTo>
                  <a:pt x="3604" y="5124362"/>
                </a:lnTo>
                <a:close/>
              </a:path>
            </a:pathLst>
          </a:custGeom>
          <a:solidFill>
            <a:schemeClr val="tx1"/>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8" name="AutoShape 4">
            <a:extLst>
              <a:ext uri="{FF2B5EF4-FFF2-40B4-BE49-F238E27FC236}">
                <a16:creationId xmlns:a16="http://schemas.microsoft.com/office/drawing/2014/main" id="{3C305B9C-68FB-07E4-BD04-15120637381F}"/>
              </a:ext>
            </a:extLst>
          </p:cNvPr>
          <p:cNvSpPr>
            <a:spLocks noChangeAspect="1" noChangeArrowheads="1"/>
          </p:cNvSpPr>
          <p:nvPr/>
        </p:nvSpPr>
        <p:spPr bwMode="auto">
          <a:xfrm flipH="1">
            <a:off x="6400800" y="3514546"/>
            <a:ext cx="5788024" cy="3352598"/>
          </a:xfrm>
          <a:prstGeom prst="rtTriangle">
            <a:avLst/>
          </a:prstGeom>
          <a:solidFill>
            <a:srgbClr val="0073E6"/>
          </a:soli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a:extLst>
              <a:ext uri="{FF2B5EF4-FFF2-40B4-BE49-F238E27FC236}">
                <a16:creationId xmlns:a16="http://schemas.microsoft.com/office/drawing/2014/main" id="{64AE420A-BBEA-524B-A0FF-DFD261FFAEA2}"/>
              </a:ext>
            </a:extLst>
          </p:cNvPr>
          <p:cNvSpPr txBox="1"/>
          <p:nvPr/>
        </p:nvSpPr>
        <p:spPr>
          <a:xfrm>
            <a:off x="13246100" y="1943100"/>
            <a:ext cx="0" cy="0"/>
          </a:xfrm>
          <a:prstGeom prst="rect">
            <a:avLst/>
          </a:prstGeom>
          <a:noFill/>
        </p:spPr>
        <p:txBody>
          <a:bodyPr wrap="none" lIns="0" tIns="0" rIns="0" bIns="0" rtlCol="0">
            <a:noAutofit/>
          </a:bodyPr>
          <a:lstStyle/>
          <a:p>
            <a:pPr algn="l"/>
            <a:endParaRPr lang="en-US" err="1"/>
          </a:p>
        </p:txBody>
      </p:sp>
      <p:sp>
        <p:nvSpPr>
          <p:cNvPr id="9" name="TextBox 8">
            <a:extLst>
              <a:ext uri="{FF2B5EF4-FFF2-40B4-BE49-F238E27FC236}">
                <a16:creationId xmlns:a16="http://schemas.microsoft.com/office/drawing/2014/main" id="{A87D7A3C-384F-6F44-B0EB-3395AF8FA679}"/>
              </a:ext>
            </a:extLst>
          </p:cNvPr>
          <p:cNvSpPr txBox="1"/>
          <p:nvPr/>
        </p:nvSpPr>
        <p:spPr>
          <a:xfrm>
            <a:off x="13656039" y="2503357"/>
            <a:ext cx="0" cy="0"/>
          </a:xfrm>
          <a:prstGeom prst="rect">
            <a:avLst/>
          </a:prstGeom>
          <a:noFill/>
        </p:spPr>
        <p:txBody>
          <a:bodyPr wrap="none" lIns="0" tIns="0" rIns="0" bIns="0" rtlCol="0">
            <a:noAutofit/>
          </a:bodyPr>
          <a:lstStyle/>
          <a:p>
            <a:pPr algn="l"/>
            <a:endParaRPr lang="en-US" err="1"/>
          </a:p>
        </p:txBody>
      </p:sp>
      <p:sp>
        <p:nvSpPr>
          <p:cNvPr id="10" name="Text Placeholder 4">
            <a:extLst>
              <a:ext uri="{FF2B5EF4-FFF2-40B4-BE49-F238E27FC236}">
                <a16:creationId xmlns:a16="http://schemas.microsoft.com/office/drawing/2014/main" id="{DBF6418B-4C46-AE4D-B75B-853579CCCC70}"/>
              </a:ext>
            </a:extLst>
          </p:cNvPr>
          <p:cNvSpPr txBox="1">
            <a:spLocks/>
          </p:cNvSpPr>
          <p:nvPr/>
        </p:nvSpPr>
        <p:spPr>
          <a:xfrm>
            <a:off x="552979" y="4821958"/>
            <a:ext cx="5627687" cy="1619250"/>
          </a:xfrm>
          <a:prstGeom prst="rect">
            <a:avLst/>
          </a:prstGeom>
        </p:spPr>
        <p:txBody>
          <a:bodyPr vert="horz" lIns="0" tIns="0" rIns="0" bIns="0" rtlCol="0">
            <a:noAutofit/>
          </a:bodyPr>
          <a:lstStyle/>
          <a:p>
            <a:pPr marL="228531" lvl="0" indent="-228531" defTabSz="914126" fontAlgn="auto">
              <a:spcBef>
                <a:spcPts val="1000"/>
              </a:spcBef>
              <a:spcAft>
                <a:spcPts val="0"/>
              </a:spcAft>
              <a:buClr>
                <a:schemeClr val="accent1"/>
              </a:buClr>
              <a:defRPr/>
            </a:pPr>
            <a:r>
              <a:rPr lang="en-US" sz="4200" b="1" dirty="0">
                <a:solidFill>
                  <a:srgbClr val="0073E6"/>
                </a:solidFill>
              </a:rPr>
              <a:t>ET4x Series</a:t>
            </a:r>
          </a:p>
        </p:txBody>
      </p:sp>
      <p:sp>
        <p:nvSpPr>
          <p:cNvPr id="18" name="Freeform 17">
            <a:extLst>
              <a:ext uri="{FF2B5EF4-FFF2-40B4-BE49-F238E27FC236}">
                <a16:creationId xmlns:a16="http://schemas.microsoft.com/office/drawing/2014/main" id="{B8FDCBEC-01AC-0AC7-4FAD-6E54D99E1AC8}"/>
              </a:ext>
            </a:extLst>
          </p:cNvPr>
          <p:cNvSpPr/>
          <p:nvPr/>
        </p:nvSpPr>
        <p:spPr>
          <a:xfrm>
            <a:off x="7243233" y="969940"/>
            <a:ext cx="4953824" cy="5302648"/>
          </a:xfrm>
          <a:custGeom>
            <a:avLst/>
            <a:gdLst>
              <a:gd name="connsiteX0" fmla="*/ 0 w 4961466"/>
              <a:gd name="connsiteY0" fmla="*/ 2836333 h 5334000"/>
              <a:gd name="connsiteX1" fmla="*/ 4961466 w 4961466"/>
              <a:gd name="connsiteY1" fmla="*/ 0 h 5334000"/>
              <a:gd name="connsiteX2" fmla="*/ 4961466 w 4961466"/>
              <a:gd name="connsiteY2" fmla="*/ 2590800 h 5334000"/>
              <a:gd name="connsiteX3" fmla="*/ 194733 w 4961466"/>
              <a:gd name="connsiteY3" fmla="*/ 5334000 h 5334000"/>
              <a:gd name="connsiteX4" fmla="*/ 8466 w 4961466"/>
              <a:gd name="connsiteY4" fmla="*/ 5207000 h 5334000"/>
              <a:gd name="connsiteX5" fmla="*/ 0 w 4961466"/>
              <a:gd name="connsiteY5" fmla="*/ 2836333 h 5334000"/>
              <a:gd name="connsiteX0" fmla="*/ 1 w 4953000"/>
              <a:gd name="connsiteY0" fmla="*/ 2904066 h 5334000"/>
              <a:gd name="connsiteX1" fmla="*/ 4953000 w 4953000"/>
              <a:gd name="connsiteY1" fmla="*/ 0 h 5334000"/>
              <a:gd name="connsiteX2" fmla="*/ 4953000 w 4953000"/>
              <a:gd name="connsiteY2" fmla="*/ 2590800 h 5334000"/>
              <a:gd name="connsiteX3" fmla="*/ 186267 w 4953000"/>
              <a:gd name="connsiteY3" fmla="*/ 5334000 h 5334000"/>
              <a:gd name="connsiteX4" fmla="*/ 0 w 4953000"/>
              <a:gd name="connsiteY4" fmla="*/ 5207000 h 5334000"/>
              <a:gd name="connsiteX5" fmla="*/ 1 w 4953000"/>
              <a:gd name="connsiteY5" fmla="*/ 2904066 h 5334000"/>
              <a:gd name="connsiteX0" fmla="*/ 1 w 4953000"/>
              <a:gd name="connsiteY0" fmla="*/ 2904066 h 5334000"/>
              <a:gd name="connsiteX1" fmla="*/ 4953000 w 4953000"/>
              <a:gd name="connsiteY1" fmla="*/ 0 h 5334000"/>
              <a:gd name="connsiteX2" fmla="*/ 4953000 w 4953000"/>
              <a:gd name="connsiteY2" fmla="*/ 2590800 h 5334000"/>
              <a:gd name="connsiteX3" fmla="*/ 186267 w 4953000"/>
              <a:gd name="connsiteY3" fmla="*/ 5334000 h 5334000"/>
              <a:gd name="connsiteX4" fmla="*/ 0 w 4953000"/>
              <a:gd name="connsiteY4" fmla="*/ 5207000 h 5334000"/>
              <a:gd name="connsiteX5" fmla="*/ 1 w 4953000"/>
              <a:gd name="connsiteY5" fmla="*/ 2904066 h 5334000"/>
              <a:gd name="connsiteX0" fmla="*/ 8468 w 4961467"/>
              <a:gd name="connsiteY0" fmla="*/ 2904066 h 5334000"/>
              <a:gd name="connsiteX1" fmla="*/ 4961467 w 4961467"/>
              <a:gd name="connsiteY1" fmla="*/ 0 h 5334000"/>
              <a:gd name="connsiteX2" fmla="*/ 4961467 w 4961467"/>
              <a:gd name="connsiteY2" fmla="*/ 2590800 h 5334000"/>
              <a:gd name="connsiteX3" fmla="*/ 194734 w 4961467"/>
              <a:gd name="connsiteY3" fmla="*/ 5334000 h 5334000"/>
              <a:gd name="connsiteX4" fmla="*/ 0 w 4961467"/>
              <a:gd name="connsiteY4" fmla="*/ 5223933 h 5334000"/>
              <a:gd name="connsiteX5" fmla="*/ 8468 w 4961467"/>
              <a:gd name="connsiteY5" fmla="*/ 2904066 h 5334000"/>
              <a:gd name="connsiteX0" fmla="*/ 8468 w 4961467"/>
              <a:gd name="connsiteY0" fmla="*/ 2904066 h 5334000"/>
              <a:gd name="connsiteX1" fmla="*/ 4961467 w 4961467"/>
              <a:gd name="connsiteY1" fmla="*/ 0 h 5334000"/>
              <a:gd name="connsiteX2" fmla="*/ 4961467 w 4961467"/>
              <a:gd name="connsiteY2" fmla="*/ 2590800 h 5334000"/>
              <a:gd name="connsiteX3" fmla="*/ 194734 w 4961467"/>
              <a:gd name="connsiteY3" fmla="*/ 5334000 h 5334000"/>
              <a:gd name="connsiteX4" fmla="*/ 0 w 4961467"/>
              <a:gd name="connsiteY4" fmla="*/ 5223933 h 5334000"/>
              <a:gd name="connsiteX5" fmla="*/ 8468 w 4961467"/>
              <a:gd name="connsiteY5" fmla="*/ 2904066 h 5334000"/>
              <a:gd name="connsiteX0" fmla="*/ 8468 w 4961467"/>
              <a:gd name="connsiteY0" fmla="*/ 2904066 h 5342466"/>
              <a:gd name="connsiteX1" fmla="*/ 4961467 w 4961467"/>
              <a:gd name="connsiteY1" fmla="*/ 0 h 5342466"/>
              <a:gd name="connsiteX2" fmla="*/ 4961467 w 4961467"/>
              <a:gd name="connsiteY2" fmla="*/ 2590800 h 5342466"/>
              <a:gd name="connsiteX3" fmla="*/ 177801 w 4961467"/>
              <a:gd name="connsiteY3" fmla="*/ 5342466 h 5342466"/>
              <a:gd name="connsiteX4" fmla="*/ 0 w 4961467"/>
              <a:gd name="connsiteY4" fmla="*/ 5223933 h 5342466"/>
              <a:gd name="connsiteX5" fmla="*/ 8468 w 4961467"/>
              <a:gd name="connsiteY5" fmla="*/ 2904066 h 5342466"/>
              <a:gd name="connsiteX0" fmla="*/ 8468 w 4961467"/>
              <a:gd name="connsiteY0" fmla="*/ 2904066 h 5342466"/>
              <a:gd name="connsiteX1" fmla="*/ 4952294 w 4961467"/>
              <a:gd name="connsiteY1" fmla="*/ 0 h 5342466"/>
              <a:gd name="connsiteX2" fmla="*/ 4961467 w 4961467"/>
              <a:gd name="connsiteY2" fmla="*/ 2590800 h 5342466"/>
              <a:gd name="connsiteX3" fmla="*/ 177801 w 4961467"/>
              <a:gd name="connsiteY3" fmla="*/ 5342466 h 5342466"/>
              <a:gd name="connsiteX4" fmla="*/ 0 w 4961467"/>
              <a:gd name="connsiteY4" fmla="*/ 5223933 h 5342466"/>
              <a:gd name="connsiteX5" fmla="*/ 8468 w 4961467"/>
              <a:gd name="connsiteY5" fmla="*/ 2904066 h 5342466"/>
              <a:gd name="connsiteX0" fmla="*/ 16962 w 4961467"/>
              <a:gd name="connsiteY0" fmla="*/ 2779055 h 5342466"/>
              <a:gd name="connsiteX1" fmla="*/ 4952294 w 4961467"/>
              <a:gd name="connsiteY1" fmla="*/ 0 h 5342466"/>
              <a:gd name="connsiteX2" fmla="*/ 4961467 w 4961467"/>
              <a:gd name="connsiteY2" fmla="*/ 2590800 h 5342466"/>
              <a:gd name="connsiteX3" fmla="*/ 177801 w 4961467"/>
              <a:gd name="connsiteY3" fmla="*/ 5342466 h 5342466"/>
              <a:gd name="connsiteX4" fmla="*/ 0 w 4961467"/>
              <a:gd name="connsiteY4" fmla="*/ 5223933 h 5342466"/>
              <a:gd name="connsiteX5" fmla="*/ 16962 w 4961467"/>
              <a:gd name="connsiteY5" fmla="*/ 2779055 h 5342466"/>
              <a:gd name="connsiteX0" fmla="*/ 16962 w 4969723"/>
              <a:gd name="connsiteY0" fmla="*/ 2895138 h 5458549"/>
              <a:gd name="connsiteX1" fmla="*/ 4969282 w 4969723"/>
              <a:gd name="connsiteY1" fmla="*/ 0 h 5458549"/>
              <a:gd name="connsiteX2" fmla="*/ 4961467 w 4969723"/>
              <a:gd name="connsiteY2" fmla="*/ 2706883 h 5458549"/>
              <a:gd name="connsiteX3" fmla="*/ 177801 w 4969723"/>
              <a:gd name="connsiteY3" fmla="*/ 5458549 h 5458549"/>
              <a:gd name="connsiteX4" fmla="*/ 0 w 4969723"/>
              <a:gd name="connsiteY4" fmla="*/ 5340016 h 5458549"/>
              <a:gd name="connsiteX5" fmla="*/ 16962 w 4969723"/>
              <a:gd name="connsiteY5" fmla="*/ 2895138 h 5458549"/>
              <a:gd name="connsiteX0" fmla="*/ 16962 w 4969723"/>
              <a:gd name="connsiteY0" fmla="*/ 2877279 h 5458549"/>
              <a:gd name="connsiteX1" fmla="*/ 4969282 w 4969723"/>
              <a:gd name="connsiteY1" fmla="*/ 0 h 5458549"/>
              <a:gd name="connsiteX2" fmla="*/ 4961467 w 4969723"/>
              <a:gd name="connsiteY2" fmla="*/ 2706883 h 5458549"/>
              <a:gd name="connsiteX3" fmla="*/ 177801 w 4969723"/>
              <a:gd name="connsiteY3" fmla="*/ 5458549 h 5458549"/>
              <a:gd name="connsiteX4" fmla="*/ 0 w 4969723"/>
              <a:gd name="connsiteY4" fmla="*/ 5340016 h 5458549"/>
              <a:gd name="connsiteX5" fmla="*/ 16962 w 4969723"/>
              <a:gd name="connsiteY5" fmla="*/ 2877279 h 5458549"/>
              <a:gd name="connsiteX0" fmla="*/ 16962 w 4969724"/>
              <a:gd name="connsiteY0" fmla="*/ 3011221 h 5592491"/>
              <a:gd name="connsiteX1" fmla="*/ 4969283 w 4969724"/>
              <a:gd name="connsiteY1" fmla="*/ 0 h 5592491"/>
              <a:gd name="connsiteX2" fmla="*/ 4961467 w 4969724"/>
              <a:gd name="connsiteY2" fmla="*/ 2840825 h 5592491"/>
              <a:gd name="connsiteX3" fmla="*/ 177801 w 4969724"/>
              <a:gd name="connsiteY3" fmla="*/ 5592491 h 5592491"/>
              <a:gd name="connsiteX4" fmla="*/ 0 w 4969724"/>
              <a:gd name="connsiteY4" fmla="*/ 5473958 h 5592491"/>
              <a:gd name="connsiteX5" fmla="*/ 16962 w 4969724"/>
              <a:gd name="connsiteY5" fmla="*/ 3011221 h 559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9724" h="5592491">
                <a:moveTo>
                  <a:pt x="16962" y="3011221"/>
                </a:moveTo>
                <a:lnTo>
                  <a:pt x="4969283" y="0"/>
                </a:lnTo>
                <a:cubicBezTo>
                  <a:pt x="4972341" y="863600"/>
                  <a:pt x="4958409" y="1977225"/>
                  <a:pt x="4961467" y="2840825"/>
                </a:cubicBezTo>
                <a:lnTo>
                  <a:pt x="177801" y="5592491"/>
                </a:lnTo>
                <a:cubicBezTo>
                  <a:pt x="115712" y="5550158"/>
                  <a:pt x="87490" y="5533224"/>
                  <a:pt x="0" y="5473958"/>
                </a:cubicBezTo>
                <a:cubicBezTo>
                  <a:pt x="2822" y="4678091"/>
                  <a:pt x="31073" y="3790155"/>
                  <a:pt x="16962" y="3011221"/>
                </a:cubicBezTo>
                <a:close/>
              </a:path>
            </a:pathLst>
          </a:custGeom>
          <a:blipFill dpi="0" rotWithShape="1">
            <a:blip r:embed="rId4"/>
            <a:srcRect/>
            <a:tile tx="-6350" ty="1123950" sx="100000" sy="100000" flip="x"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erson driving a car&#10;&#10;Description automatically generated">
            <a:extLst>
              <a:ext uri="{FF2B5EF4-FFF2-40B4-BE49-F238E27FC236}">
                <a16:creationId xmlns:a16="http://schemas.microsoft.com/office/drawing/2014/main" id="{7F3118A8-F949-67DD-C12A-4C1317E1B25B}"/>
              </a:ext>
            </a:extLst>
          </p:cNvPr>
          <p:cNvPicPr>
            <a:picLocks noChangeAspect="1"/>
          </p:cNvPicPr>
          <p:nvPr/>
        </p:nvPicPr>
        <p:blipFill>
          <a:blip r:embed="rId5"/>
          <a:stretch>
            <a:fillRect/>
          </a:stretch>
        </p:blipFill>
        <p:spPr>
          <a:xfrm>
            <a:off x="-4356" y="-139"/>
            <a:ext cx="6653257" cy="2927695"/>
          </a:xfrm>
          <a:prstGeom prst="rect">
            <a:avLst/>
          </a:prstGeom>
        </p:spPr>
      </p:pic>
      <p:pic>
        <p:nvPicPr>
          <p:cNvPr id="7" name="Picture 7" descr="A picture containing person, computer, indoor, looking&#10;&#10;Description automatically generated">
            <a:extLst>
              <a:ext uri="{FF2B5EF4-FFF2-40B4-BE49-F238E27FC236}">
                <a16:creationId xmlns:a16="http://schemas.microsoft.com/office/drawing/2014/main" id="{762DDB78-70E7-168F-3003-7BB276C2EB1F}"/>
              </a:ext>
            </a:extLst>
          </p:cNvPr>
          <p:cNvPicPr>
            <a:picLocks noChangeAspect="1"/>
          </p:cNvPicPr>
          <p:nvPr/>
        </p:nvPicPr>
        <p:blipFill>
          <a:blip r:embed="rId6"/>
          <a:stretch>
            <a:fillRect/>
          </a:stretch>
        </p:blipFill>
        <p:spPr>
          <a:xfrm>
            <a:off x="7243300" y="2928"/>
            <a:ext cx="4957579" cy="3660256"/>
          </a:xfrm>
          <a:prstGeom prst="rect">
            <a:avLst/>
          </a:prstGeom>
        </p:spPr>
      </p:pic>
    </p:spTree>
    <p:extLst>
      <p:ext uri="{BB962C8B-B14F-4D97-AF65-F5344CB8AC3E}">
        <p14:creationId xmlns:p14="http://schemas.microsoft.com/office/powerpoint/2010/main" val="257804885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tablet with a black case&#10;&#10;Description automatically generated">
            <a:extLst>
              <a:ext uri="{FF2B5EF4-FFF2-40B4-BE49-F238E27FC236}">
                <a16:creationId xmlns:a16="http://schemas.microsoft.com/office/drawing/2014/main" id="{C65F2015-1553-6558-F442-BB11D67196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0721" y="920846"/>
            <a:ext cx="2639580" cy="2639580"/>
          </a:xfrm>
          <a:prstGeom prst="rect">
            <a:avLst/>
          </a:prstGeom>
        </p:spPr>
      </p:pic>
      <p:sp>
        <p:nvSpPr>
          <p:cNvPr id="11" name="Text Placeholder 4">
            <a:extLst>
              <a:ext uri="{FF2B5EF4-FFF2-40B4-BE49-F238E27FC236}">
                <a16:creationId xmlns:a16="http://schemas.microsoft.com/office/drawing/2014/main" id="{FB7BF3DD-66E5-5A4E-8DB4-4D6C298EE159}"/>
              </a:ext>
            </a:extLst>
          </p:cNvPr>
          <p:cNvSpPr txBox="1">
            <a:spLocks/>
          </p:cNvSpPr>
          <p:nvPr/>
        </p:nvSpPr>
        <p:spPr>
          <a:xfrm>
            <a:off x="634999" y="2613659"/>
            <a:ext cx="4479925" cy="819574"/>
          </a:xfrm>
        </p:spPr>
        <p:txBody>
          <a:bodyPr/>
          <a:lstStyle>
            <a:lvl1pPr marL="228531" indent="-228531" algn="l" defTabSz="914126" rtl="0" eaLnBrk="1" latinLnBrk="0" hangingPunct="1">
              <a:lnSpc>
                <a:spcPct val="90000"/>
              </a:lnSpc>
              <a:spcBef>
                <a:spcPts val="1000"/>
              </a:spcBef>
              <a:buClr>
                <a:schemeClr val="accent1"/>
              </a:buClr>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endParaRPr lang="en-US" dirty="0"/>
          </a:p>
        </p:txBody>
      </p:sp>
      <p:sp>
        <p:nvSpPr>
          <p:cNvPr id="39" name="Title 1">
            <a:extLst>
              <a:ext uri="{FF2B5EF4-FFF2-40B4-BE49-F238E27FC236}">
                <a16:creationId xmlns:a16="http://schemas.microsoft.com/office/drawing/2014/main" id="{FF9B3744-004C-7C4A-BB0D-10CD03DBFA9D}"/>
              </a:ext>
            </a:extLst>
          </p:cNvPr>
          <p:cNvSpPr txBox="1">
            <a:spLocks/>
          </p:cNvSpPr>
          <p:nvPr/>
        </p:nvSpPr>
        <p:spPr>
          <a:xfrm>
            <a:off x="4210220" y="5947215"/>
            <a:ext cx="3299911" cy="45719"/>
          </a:xfr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nSpc>
                <a:spcPct val="150000"/>
              </a:lnSpc>
              <a:spcBef>
                <a:spcPts val="0"/>
              </a:spcBef>
            </a:pPr>
            <a:endParaRPr lang="en-US" sz="1400" b="1" dirty="0"/>
          </a:p>
        </p:txBody>
      </p:sp>
      <p:grpSp>
        <p:nvGrpSpPr>
          <p:cNvPr id="2" name="Group 1">
            <a:extLst>
              <a:ext uri="{FF2B5EF4-FFF2-40B4-BE49-F238E27FC236}">
                <a16:creationId xmlns:a16="http://schemas.microsoft.com/office/drawing/2014/main" id="{82135F05-ED0D-DE82-D1C7-023781A02C1D}"/>
              </a:ext>
            </a:extLst>
          </p:cNvPr>
          <p:cNvGrpSpPr/>
          <p:nvPr/>
        </p:nvGrpSpPr>
        <p:grpSpPr>
          <a:xfrm>
            <a:off x="3208867" y="3781382"/>
            <a:ext cx="6942937" cy="2656815"/>
            <a:chOff x="3208867" y="3781382"/>
            <a:chExt cx="6942937" cy="2656815"/>
          </a:xfrm>
        </p:grpSpPr>
        <p:sp>
          <p:nvSpPr>
            <p:cNvPr id="27" name="Title 1">
              <a:extLst>
                <a:ext uri="{FF2B5EF4-FFF2-40B4-BE49-F238E27FC236}">
                  <a16:creationId xmlns:a16="http://schemas.microsoft.com/office/drawing/2014/main" id="{A3467C19-17D6-9F4F-B2A3-CAE7EFD07831}"/>
                </a:ext>
              </a:extLst>
            </p:cNvPr>
            <p:cNvSpPr txBox="1">
              <a:spLocks/>
            </p:cNvSpPr>
            <p:nvPr/>
          </p:nvSpPr>
          <p:spPr>
            <a:xfrm>
              <a:off x="3363674" y="3781382"/>
              <a:ext cx="5458587" cy="848187"/>
            </a:xfr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800" b="1" dirty="0"/>
                <a:t>ET40/ET45 Rugged Enterprise Tablets</a:t>
              </a:r>
              <a:endParaRPr lang="en-US" sz="1600" b="1" dirty="0"/>
            </a:p>
          </p:txBody>
        </p:sp>
        <p:sp>
          <p:nvSpPr>
            <p:cNvPr id="36" name="Title 1">
              <a:extLst>
                <a:ext uri="{FF2B5EF4-FFF2-40B4-BE49-F238E27FC236}">
                  <a16:creationId xmlns:a16="http://schemas.microsoft.com/office/drawing/2014/main" id="{535F57D2-311D-0149-8B77-3E1319EDA02A}"/>
                </a:ext>
              </a:extLst>
            </p:cNvPr>
            <p:cNvSpPr txBox="1">
              <a:spLocks/>
            </p:cNvSpPr>
            <p:nvPr/>
          </p:nvSpPr>
          <p:spPr>
            <a:xfrm>
              <a:off x="3363674" y="3915132"/>
              <a:ext cx="6788130" cy="2523065"/>
            </a:xfr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indent="137160">
                <a:buClr>
                  <a:srgbClr val="0073E6"/>
                </a:buClr>
                <a:buFont typeface="Arial"/>
                <a:buChar char="•"/>
              </a:pPr>
              <a:endParaRPr lang="en-US" sz="1100" dirty="0"/>
            </a:p>
            <a:p>
              <a:pPr indent="137160">
                <a:lnSpc>
                  <a:spcPct val="150000"/>
                </a:lnSpc>
                <a:buClr>
                  <a:srgbClr val="0073E6"/>
                </a:buClr>
                <a:buFont typeface="Arial"/>
                <a:buChar char="•"/>
              </a:pPr>
              <a:r>
                <a:rPr lang="en-US" sz="1200" dirty="0"/>
                <a:t>Android OS</a:t>
              </a:r>
            </a:p>
            <a:p>
              <a:pPr indent="137160">
                <a:lnSpc>
                  <a:spcPct val="150000"/>
                </a:lnSpc>
                <a:buClr>
                  <a:srgbClr val="0073E6"/>
                </a:buClr>
                <a:buFont typeface="Arial"/>
                <a:buChar char="•"/>
              </a:pPr>
              <a:r>
                <a:rPr lang="en-US" sz="1200" dirty="0"/>
                <a:t>Choose 8-in. or 10-in. screen</a:t>
              </a:r>
            </a:p>
            <a:p>
              <a:pPr marL="119063" indent="-109538">
                <a:lnSpc>
                  <a:spcPct val="150000"/>
                </a:lnSpc>
                <a:buClr>
                  <a:srgbClr val="0073E6"/>
                </a:buClr>
                <a:buFont typeface="Arial"/>
                <a:buChar char="•"/>
              </a:pPr>
              <a:r>
                <a:rPr lang="en-US" sz="1200" dirty="0">
                  <a:latin typeface="Arial" panose="020B0604020202020204" pitchFamily="34" charset="0"/>
                  <a:cs typeface="Arial" panose="020B0604020202020204" pitchFamily="34" charset="0"/>
                </a:rPr>
                <a:t>Fast wireless connectivity; ET40: Wi-Fi 6 and ET45: Wi-Fi 6 and 5G</a:t>
              </a:r>
            </a:p>
            <a:p>
              <a:pPr marL="119063" indent="-119063">
                <a:lnSpc>
                  <a:spcPct val="150000"/>
                </a:lnSpc>
                <a:buClr>
                  <a:srgbClr val="0073E6"/>
                </a:buClr>
                <a:buFont typeface="Arial"/>
                <a:buChar char="•"/>
              </a:pPr>
              <a:r>
                <a:rPr lang="en-US" sz="1200" dirty="0"/>
                <a:t>Thin and light consumer styling, yet rugged to withstand drops, bangs, bumps, dust and water</a:t>
              </a:r>
            </a:p>
            <a:p>
              <a:pPr indent="137160">
                <a:lnSpc>
                  <a:spcPct val="150000"/>
                </a:lnSpc>
                <a:buClr>
                  <a:srgbClr val="0073E6"/>
                </a:buClr>
                <a:buFont typeface="Arial"/>
                <a:buChar char="•"/>
              </a:pPr>
              <a:r>
                <a:rPr lang="en-US" sz="1200" dirty="0"/>
                <a:t>Integrated enterprise-class scanning</a:t>
              </a:r>
            </a:p>
            <a:p>
              <a:pPr indent="137160">
                <a:lnSpc>
                  <a:spcPct val="150000"/>
                </a:lnSpc>
                <a:buClr>
                  <a:srgbClr val="0073E6"/>
                </a:buClr>
                <a:buFont typeface="Arial"/>
                <a:buChar char="•"/>
              </a:pPr>
              <a:r>
                <a:rPr lang="en-US" sz="1200" dirty="0"/>
                <a:t>Retail-ready with point of sale (POS) and mobile payment options</a:t>
              </a:r>
            </a:p>
            <a:p>
              <a:pPr indent="137160">
                <a:lnSpc>
                  <a:spcPct val="150000"/>
                </a:lnSpc>
                <a:buClr>
                  <a:srgbClr val="0073E6"/>
                </a:buClr>
                <a:buFont typeface="Arial"/>
                <a:buChar char="•"/>
              </a:pPr>
              <a:r>
                <a:rPr lang="en-US" sz="1200" dirty="0"/>
                <a:t>Most affordable Zebra tablet</a:t>
              </a:r>
            </a:p>
            <a:p>
              <a:pPr indent="137160">
                <a:buClr>
                  <a:srgbClr val="0073E6"/>
                </a:buClr>
                <a:buFont typeface="Arial"/>
                <a:buChar char="•"/>
              </a:pPr>
              <a:endParaRPr lang="en-US" sz="1200" dirty="0"/>
            </a:p>
          </p:txBody>
        </p:sp>
        <p:cxnSp>
          <p:nvCxnSpPr>
            <p:cNvPr id="17" name="Straight Connector 16">
              <a:extLst>
                <a:ext uri="{FF2B5EF4-FFF2-40B4-BE49-F238E27FC236}">
                  <a16:creationId xmlns:a16="http://schemas.microsoft.com/office/drawing/2014/main" id="{08C30114-F8B4-704E-B098-2ECFBBB28F74}"/>
                </a:ext>
              </a:extLst>
            </p:cNvPr>
            <p:cNvCxnSpPr>
              <a:cxnSpLocks/>
            </p:cNvCxnSpPr>
            <p:nvPr/>
          </p:nvCxnSpPr>
          <p:spPr>
            <a:xfrm>
              <a:off x="3208867" y="3812993"/>
              <a:ext cx="0" cy="2336749"/>
            </a:xfrm>
            <a:prstGeom prst="line">
              <a:avLst/>
            </a:prstGeom>
            <a:ln w="12700">
              <a:solidFill>
                <a:srgbClr val="0073E6"/>
              </a:solidFill>
            </a:ln>
          </p:spPr>
          <p:style>
            <a:lnRef idx="1">
              <a:schemeClr val="accent1"/>
            </a:lnRef>
            <a:fillRef idx="0">
              <a:schemeClr val="accent1"/>
            </a:fillRef>
            <a:effectRef idx="0">
              <a:schemeClr val="accent1"/>
            </a:effectRef>
            <a:fontRef idx="minor">
              <a:schemeClr val="tx1"/>
            </a:fontRef>
          </p:style>
        </p:cxnSp>
      </p:grpSp>
      <p:sp>
        <p:nvSpPr>
          <p:cNvPr id="43" name="Title 1">
            <a:extLst>
              <a:ext uri="{FF2B5EF4-FFF2-40B4-BE49-F238E27FC236}">
                <a16:creationId xmlns:a16="http://schemas.microsoft.com/office/drawing/2014/main" id="{FF9B3744-004C-7C4A-BB0D-10CD03DBFA9D}"/>
              </a:ext>
            </a:extLst>
          </p:cNvPr>
          <p:cNvSpPr txBox="1">
            <a:spLocks/>
          </p:cNvSpPr>
          <p:nvPr/>
        </p:nvSpPr>
        <p:spPr>
          <a:xfrm>
            <a:off x="7480180" y="6061225"/>
            <a:ext cx="3299911" cy="45719"/>
          </a:xfr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nSpc>
                <a:spcPct val="150000"/>
              </a:lnSpc>
              <a:spcBef>
                <a:spcPts val="0"/>
              </a:spcBef>
            </a:pPr>
            <a:endParaRPr lang="en-US" sz="1400" b="1" dirty="0"/>
          </a:p>
        </p:txBody>
      </p:sp>
      <p:pic>
        <p:nvPicPr>
          <p:cNvPr id="22" name="Picture 21" descr="A tablet with a screen&#10;&#10;Description automatically generated">
            <a:extLst>
              <a:ext uri="{FF2B5EF4-FFF2-40B4-BE49-F238E27FC236}">
                <a16:creationId xmlns:a16="http://schemas.microsoft.com/office/drawing/2014/main" id="{B7A60C24-3399-16AB-AC92-40ECD7C114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58513" y="933453"/>
            <a:ext cx="2847929" cy="2847929"/>
          </a:xfrm>
          <a:prstGeom prst="rect">
            <a:avLst/>
          </a:prstGeom>
        </p:spPr>
      </p:pic>
      <p:sp>
        <p:nvSpPr>
          <p:cNvPr id="8" name="Parallelogram 7">
            <a:extLst>
              <a:ext uri="{FF2B5EF4-FFF2-40B4-BE49-F238E27FC236}">
                <a16:creationId xmlns:a16="http://schemas.microsoft.com/office/drawing/2014/main" id="{FD1A2AC8-E8FF-C8DD-AB23-3AB8A3AD2A58}"/>
              </a:ext>
            </a:extLst>
          </p:cNvPr>
          <p:cNvSpPr/>
          <p:nvPr/>
        </p:nvSpPr>
        <p:spPr>
          <a:xfrm>
            <a:off x="-692115" y="392134"/>
            <a:ext cx="4479926" cy="560108"/>
          </a:xfrm>
          <a:prstGeom prst="parallelogram">
            <a:avLst>
              <a:gd name="adj" fmla="val 88303"/>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52F6FDE3-4A68-44D7-C4BD-3E8E774D9CC3}"/>
              </a:ext>
            </a:extLst>
          </p:cNvPr>
          <p:cNvSpPr/>
          <p:nvPr/>
        </p:nvSpPr>
        <p:spPr>
          <a:xfrm>
            <a:off x="3384634" y="392134"/>
            <a:ext cx="9599845" cy="560108"/>
          </a:xfrm>
          <a:prstGeom prst="parallelogram">
            <a:avLst>
              <a:gd name="adj" fmla="val 883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2">
            <a:extLst>
              <a:ext uri="{FF2B5EF4-FFF2-40B4-BE49-F238E27FC236}">
                <a16:creationId xmlns:a16="http://schemas.microsoft.com/office/drawing/2014/main" id="{866B77AC-9049-CC86-FE7B-BD51D87D1407}"/>
              </a:ext>
            </a:extLst>
          </p:cNvPr>
          <p:cNvSpPr txBox="1">
            <a:spLocks/>
          </p:cNvSpPr>
          <p:nvPr/>
        </p:nvSpPr>
        <p:spPr>
          <a:xfrm>
            <a:off x="298927" y="489308"/>
            <a:ext cx="7518187"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2400" dirty="0">
                <a:solidFill>
                  <a:schemeClr val="bg1"/>
                </a:solidFill>
                <a:latin typeface="Arial"/>
                <a:cs typeface="Arial"/>
              </a:rPr>
              <a:t>ET4x Rugged Tablets</a:t>
            </a:r>
          </a:p>
        </p:txBody>
      </p:sp>
      <p:sp>
        <p:nvSpPr>
          <p:cNvPr id="13" name="Title 2">
            <a:extLst>
              <a:ext uri="{FF2B5EF4-FFF2-40B4-BE49-F238E27FC236}">
                <a16:creationId xmlns:a16="http://schemas.microsoft.com/office/drawing/2014/main" id="{C89BC824-69A9-80F6-DC4E-1BEC5AB0E77F}"/>
              </a:ext>
            </a:extLst>
          </p:cNvPr>
          <p:cNvSpPr txBox="1">
            <a:spLocks/>
          </p:cNvSpPr>
          <p:nvPr/>
        </p:nvSpPr>
        <p:spPr>
          <a:xfrm>
            <a:off x="3970738" y="489308"/>
            <a:ext cx="7518187"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2400" dirty="0">
                <a:solidFill>
                  <a:schemeClr val="bg1"/>
                </a:solidFill>
                <a:latin typeface="Arial"/>
                <a:cs typeface="Arial"/>
              </a:rPr>
              <a:t>Right Priced Tablets Built for the Enterprise</a:t>
            </a:r>
          </a:p>
        </p:txBody>
      </p:sp>
    </p:spTree>
    <p:extLst>
      <p:ext uri="{BB962C8B-B14F-4D97-AF65-F5344CB8AC3E}">
        <p14:creationId xmlns:p14="http://schemas.microsoft.com/office/powerpoint/2010/main" val="136237711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6">
            <a:extLst>
              <a:ext uri="{FF2B5EF4-FFF2-40B4-BE49-F238E27FC236}">
                <a16:creationId xmlns:a16="http://schemas.microsoft.com/office/drawing/2014/main" id="{A9C1A35A-941F-4793-B94A-2C45FD3C1ED5}"/>
              </a:ext>
            </a:extLst>
          </p:cNvPr>
          <p:cNvSpPr>
            <a:spLocks noChangeArrowheads="1"/>
          </p:cNvSpPr>
          <p:nvPr/>
        </p:nvSpPr>
        <p:spPr bwMode="auto">
          <a:xfrm>
            <a:off x="2821340" y="4147549"/>
            <a:ext cx="1499774" cy="369332"/>
          </a:xfrm>
          <a:prstGeom prst="rect">
            <a:avLst/>
          </a:prstGeom>
          <a:noFill/>
          <a:ln w="9525">
            <a:noFill/>
            <a:miter lim="800000"/>
            <a:headEnd/>
            <a:tailEnd/>
          </a:ln>
        </p:spPr>
        <p:txBody>
          <a:bodyPr wrap="square">
            <a:spAutoFit/>
          </a:bodyPr>
          <a:lstStyle/>
          <a:p>
            <a:pPr marL="114300" indent="-114300" algn="ctr" defTabSz="457200" eaLnBrk="1" fontAlgn="b" hangingPunct="1">
              <a:lnSpc>
                <a:spcPct val="90000"/>
              </a:lnSpc>
              <a:spcBef>
                <a:spcPct val="20000"/>
              </a:spcBef>
              <a:buClr>
                <a:srgbClr val="B2B2B2"/>
              </a:buClr>
            </a:pPr>
            <a:r>
              <a:rPr lang="en-US" altLang="en-US" sz="1000" dirty="0">
                <a:cs typeface="Arial" panose="020B0604020202020204" pitchFamily="34" charset="0"/>
              </a:rPr>
              <a:t>Expansion Back with Secondary Battery</a:t>
            </a:r>
            <a:endParaRPr lang="en-US" altLang="en-US" sz="1000" dirty="0">
              <a:latin typeface="Arial" panose="020B0604020202020204" pitchFamily="34" charset="0"/>
              <a:cs typeface="Arial" panose="020B0604020202020204" pitchFamily="34" charset="0"/>
            </a:endParaRPr>
          </a:p>
        </p:txBody>
      </p:sp>
      <p:sp>
        <p:nvSpPr>
          <p:cNvPr id="72" name="TextBox 32">
            <a:extLst>
              <a:ext uri="{FF2B5EF4-FFF2-40B4-BE49-F238E27FC236}">
                <a16:creationId xmlns:a16="http://schemas.microsoft.com/office/drawing/2014/main" id="{7735DD4D-D3FA-4E71-8A0E-14AFEDF8D961}"/>
              </a:ext>
            </a:extLst>
          </p:cNvPr>
          <p:cNvSpPr txBox="1">
            <a:spLocks noChangeArrowheads="1"/>
          </p:cNvSpPr>
          <p:nvPr/>
        </p:nvSpPr>
        <p:spPr bwMode="auto">
          <a:xfrm>
            <a:off x="966793" y="4094271"/>
            <a:ext cx="1501363" cy="246221"/>
          </a:xfrm>
          <a:prstGeom prst="rect">
            <a:avLst/>
          </a:prstGeom>
          <a:noFill/>
          <a:ln w="9525">
            <a:noFill/>
            <a:miter lim="800000"/>
            <a:headEnd/>
            <a:tailEnd/>
          </a:ln>
        </p:spPr>
        <p:txBody>
          <a:bodyPr wrap="square">
            <a:spAutoFit/>
          </a:bodyPr>
          <a:lstStyle/>
          <a:p>
            <a:pPr algn="ctr" defTabSz="457200" eaLnBrk="1" hangingPunct="1"/>
            <a:r>
              <a:rPr lang="en-US" altLang="en-US" sz="1000" dirty="0">
                <a:solidFill>
                  <a:srgbClr val="000000"/>
                </a:solidFill>
                <a:latin typeface="Arial" panose="020B0604020202020204" pitchFamily="34" charset="0"/>
                <a:cs typeface="Arial" panose="020B0604020202020204" pitchFamily="34" charset="0"/>
              </a:rPr>
              <a:t>Presentation Stand</a:t>
            </a:r>
          </a:p>
        </p:txBody>
      </p:sp>
      <p:cxnSp>
        <p:nvCxnSpPr>
          <p:cNvPr id="131" name="Straight Connector 130">
            <a:extLst>
              <a:ext uri="{FF2B5EF4-FFF2-40B4-BE49-F238E27FC236}">
                <a16:creationId xmlns:a16="http://schemas.microsoft.com/office/drawing/2014/main" id="{610D4572-3342-0141-A821-AE7F7395FEDB}"/>
              </a:ext>
            </a:extLst>
          </p:cNvPr>
          <p:cNvCxnSpPr>
            <a:cxnSpLocks/>
          </p:cNvCxnSpPr>
          <p:nvPr/>
        </p:nvCxnSpPr>
        <p:spPr>
          <a:xfrm rot="5400000">
            <a:off x="2731719" y="3905125"/>
            <a:ext cx="4072269" cy="1588"/>
          </a:xfrm>
          <a:prstGeom prst="line">
            <a:avLst/>
          </a:prstGeom>
          <a:ln w="10160">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10D4572-3342-0141-A821-AE7F7395FEDB}"/>
              </a:ext>
            </a:extLst>
          </p:cNvPr>
          <p:cNvCxnSpPr>
            <a:cxnSpLocks/>
          </p:cNvCxnSpPr>
          <p:nvPr/>
        </p:nvCxnSpPr>
        <p:spPr>
          <a:xfrm rot="5400000">
            <a:off x="6112076" y="3841200"/>
            <a:ext cx="4072269" cy="1588"/>
          </a:xfrm>
          <a:prstGeom prst="line">
            <a:avLst/>
          </a:prstGeom>
          <a:ln w="10160">
            <a:solidFill>
              <a:srgbClr val="0073E6"/>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C928C622-BCA4-5D43-ADC0-859D15BED72B}"/>
              </a:ext>
            </a:extLst>
          </p:cNvPr>
          <p:cNvSpPr txBox="1"/>
          <p:nvPr/>
        </p:nvSpPr>
        <p:spPr>
          <a:xfrm>
            <a:off x="370541" y="1094762"/>
            <a:ext cx="4076700" cy="327795"/>
          </a:xfrm>
          <a:prstGeom prst="rect">
            <a:avLst/>
          </a:prstGeom>
          <a:noFill/>
        </p:spPr>
        <p:txBody>
          <a:bodyPr wrap="square" lIns="0" tIns="0" rIns="0" bIns="0" rtlCol="0" anchor="ctr">
            <a:noAutofit/>
          </a:bodyPr>
          <a:lstStyle/>
          <a:p>
            <a:pPr algn="ctr" fontAlgn="base">
              <a:spcBef>
                <a:spcPct val="0"/>
              </a:spcBef>
              <a:spcAft>
                <a:spcPct val="0"/>
              </a:spcAft>
            </a:pPr>
            <a:r>
              <a:rPr lang="en-GB" sz="1400" b="1" kern="0" dirty="0">
                <a:solidFill>
                  <a:srgbClr val="000000"/>
                </a:solidFill>
                <a:latin typeface="Arial"/>
                <a:ea typeface="MS PGothic"/>
                <a:cs typeface="Arial"/>
              </a:rPr>
              <a:t>Workflow options</a:t>
            </a:r>
          </a:p>
        </p:txBody>
      </p:sp>
      <p:sp>
        <p:nvSpPr>
          <p:cNvPr id="134" name="TextBox 133">
            <a:extLst>
              <a:ext uri="{FF2B5EF4-FFF2-40B4-BE49-F238E27FC236}">
                <a16:creationId xmlns:a16="http://schemas.microsoft.com/office/drawing/2014/main" id="{C928C622-BCA4-5D43-ADC0-859D15BED72B}"/>
              </a:ext>
            </a:extLst>
          </p:cNvPr>
          <p:cNvSpPr txBox="1"/>
          <p:nvPr/>
        </p:nvSpPr>
        <p:spPr>
          <a:xfrm>
            <a:off x="5195764" y="1093551"/>
            <a:ext cx="2527300" cy="327795"/>
          </a:xfrm>
          <a:prstGeom prst="rect">
            <a:avLst/>
          </a:prstGeom>
          <a:noFill/>
        </p:spPr>
        <p:txBody>
          <a:bodyPr wrap="square" lIns="0" tIns="0" rIns="0" bIns="0" rtlCol="0" anchor="ctr">
            <a:noAutofit/>
          </a:bodyPr>
          <a:lstStyle/>
          <a:p>
            <a:pPr algn="ctr"/>
            <a:r>
              <a:rPr lang="en-GB" sz="1400" b="1" kern="0" dirty="0">
                <a:solidFill>
                  <a:srgbClr val="000000"/>
                </a:solidFill>
                <a:latin typeface="Arial"/>
                <a:ea typeface="MS PGothic"/>
                <a:cs typeface="Arial"/>
              </a:rPr>
              <a:t>Carrying/Protective options</a:t>
            </a:r>
          </a:p>
        </p:txBody>
      </p:sp>
      <p:sp>
        <p:nvSpPr>
          <p:cNvPr id="135" name="TextBox 134">
            <a:extLst>
              <a:ext uri="{FF2B5EF4-FFF2-40B4-BE49-F238E27FC236}">
                <a16:creationId xmlns:a16="http://schemas.microsoft.com/office/drawing/2014/main" id="{C928C622-BCA4-5D43-ADC0-859D15BED72B}"/>
              </a:ext>
            </a:extLst>
          </p:cNvPr>
          <p:cNvSpPr txBox="1"/>
          <p:nvPr/>
        </p:nvSpPr>
        <p:spPr>
          <a:xfrm>
            <a:off x="7242184" y="1090729"/>
            <a:ext cx="5495924" cy="327795"/>
          </a:xfrm>
          <a:prstGeom prst="rect">
            <a:avLst/>
          </a:prstGeom>
          <a:noFill/>
        </p:spPr>
        <p:txBody>
          <a:bodyPr wrap="square" lIns="0" tIns="0" rIns="0" bIns="0" rtlCol="0" anchor="ctr">
            <a:noAutofit/>
          </a:bodyPr>
          <a:lstStyle/>
          <a:p>
            <a:pPr algn="ctr"/>
            <a:r>
              <a:rPr lang="en-GB" sz="1400" b="1" kern="0" dirty="0">
                <a:solidFill>
                  <a:srgbClr val="000000"/>
                </a:solidFill>
                <a:latin typeface="Arial"/>
                <a:ea typeface="MS PGothic"/>
                <a:cs typeface="Arial"/>
              </a:rPr>
              <a:t>Charging/Power options</a:t>
            </a:r>
          </a:p>
        </p:txBody>
      </p:sp>
      <p:sp>
        <p:nvSpPr>
          <p:cNvPr id="76" name="TextBox 32">
            <a:extLst>
              <a:ext uri="{FF2B5EF4-FFF2-40B4-BE49-F238E27FC236}">
                <a16:creationId xmlns:a16="http://schemas.microsoft.com/office/drawing/2014/main" id="{99BE5515-52C3-4B32-875D-A7858BCEB2B6}"/>
              </a:ext>
            </a:extLst>
          </p:cNvPr>
          <p:cNvSpPr txBox="1"/>
          <p:nvPr/>
        </p:nvSpPr>
        <p:spPr>
          <a:xfrm>
            <a:off x="1070202" y="2490590"/>
            <a:ext cx="1397954" cy="246221"/>
          </a:xfrm>
          <a:prstGeom prst="rect">
            <a:avLst/>
          </a:prstGeom>
          <a:noFill/>
          <a:ln>
            <a:noFill/>
          </a:ln>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defTabSz="457200" eaLnBrk="1" hangingPunct="1">
              <a:defRPr sz="1800" b="0" i="0" u="none" strike="noStrike" kern="0" cap="none" spc="0" baseline="0">
                <a:solidFill>
                  <a:srgbClr val="000000"/>
                </a:solidFill>
                <a:uFillTx/>
              </a:defRPr>
            </a:pPr>
            <a:r>
              <a:rPr lang="en-US" altLang="en-US" sz="1000" kern="0" dirty="0">
                <a:solidFill>
                  <a:srgbClr val="000000"/>
                </a:solidFill>
                <a:latin typeface="Arial" panose="020B0604020202020204" pitchFamily="34" charset="0"/>
                <a:cs typeface="Arial" panose="020B0604020202020204" pitchFamily="34" charset="0"/>
              </a:rPr>
              <a:t>Workstation Cradle</a:t>
            </a:r>
            <a:endParaRPr lang="en-US" sz="1000" b="1" kern="0" dirty="0">
              <a:solidFill>
                <a:srgbClr val="A68419"/>
              </a:solidFill>
              <a:latin typeface="Arial" panose="020B0604020202020204" pitchFamily="34" charset="0"/>
              <a:cs typeface="Arial" panose="020B0604020202020204" pitchFamily="34" charset="0"/>
            </a:endParaRPr>
          </a:p>
        </p:txBody>
      </p:sp>
      <p:sp>
        <p:nvSpPr>
          <p:cNvPr id="77" name="TextBox 32">
            <a:extLst>
              <a:ext uri="{FF2B5EF4-FFF2-40B4-BE49-F238E27FC236}">
                <a16:creationId xmlns:a16="http://schemas.microsoft.com/office/drawing/2014/main" id="{EBC90151-BC14-4AF2-8EE0-EC080F7B4A14}"/>
              </a:ext>
            </a:extLst>
          </p:cNvPr>
          <p:cNvSpPr txBox="1"/>
          <p:nvPr/>
        </p:nvSpPr>
        <p:spPr>
          <a:xfrm>
            <a:off x="2609053" y="2493562"/>
            <a:ext cx="1761017" cy="246221"/>
          </a:xfrm>
          <a:prstGeom prst="rect">
            <a:avLst/>
          </a:prstGeom>
          <a:noFill/>
          <a:ln>
            <a:noFill/>
          </a:ln>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defTabSz="457200">
              <a:defRPr sz="1800" b="0" i="0" u="none" strike="noStrike" kern="0" cap="none" spc="0" baseline="0">
                <a:solidFill>
                  <a:srgbClr val="000000"/>
                </a:solidFill>
                <a:uFillTx/>
              </a:defRPr>
            </a:pPr>
            <a:r>
              <a:rPr lang="en-US" altLang="en-US" sz="1000" dirty="0">
                <a:solidFill>
                  <a:srgbClr val="000000"/>
                </a:solidFill>
                <a:latin typeface="Arial" panose="020B0604020202020204" pitchFamily="34" charset="0"/>
                <a:cs typeface="Arial" panose="020B0604020202020204" pitchFamily="34" charset="0"/>
              </a:rPr>
              <a:t>Fixed/Hybrid Point of Sale</a:t>
            </a:r>
            <a:endParaRPr lang="en-US" sz="1000" b="1" kern="0" dirty="0">
              <a:solidFill>
                <a:srgbClr val="A68419"/>
              </a:solidFill>
              <a:latin typeface="Arial" panose="020B0604020202020204" pitchFamily="34" charset="0"/>
              <a:cs typeface="Arial" panose="020B0604020202020204" pitchFamily="34" charset="0"/>
            </a:endParaRPr>
          </a:p>
        </p:txBody>
      </p:sp>
      <p:sp>
        <p:nvSpPr>
          <p:cNvPr id="80" name="TextBox 32">
            <a:extLst>
              <a:ext uri="{FF2B5EF4-FFF2-40B4-BE49-F238E27FC236}">
                <a16:creationId xmlns:a16="http://schemas.microsoft.com/office/drawing/2014/main" id="{5976221F-91F7-D283-E6CF-1F37EF7D346D}"/>
              </a:ext>
            </a:extLst>
          </p:cNvPr>
          <p:cNvSpPr txBox="1">
            <a:spLocks noChangeArrowheads="1"/>
          </p:cNvSpPr>
          <p:nvPr/>
        </p:nvSpPr>
        <p:spPr bwMode="auto">
          <a:xfrm>
            <a:off x="1874962" y="5953257"/>
            <a:ext cx="1186388" cy="400110"/>
          </a:xfrm>
          <a:prstGeom prst="rect">
            <a:avLst/>
          </a:prstGeom>
          <a:noFill/>
          <a:ln w="9525">
            <a:noFill/>
            <a:miter lim="800000"/>
            <a:headEnd/>
            <a:tailEnd/>
          </a:ln>
        </p:spPr>
        <p:txBody>
          <a:bodyPr wrap="square">
            <a:spAutoFit/>
          </a:bodyPr>
          <a:lstStyle/>
          <a:p>
            <a:pPr algn="ctr" defTabSz="457200" eaLnBrk="1" hangingPunct="1"/>
            <a:r>
              <a:rPr lang="en-US" altLang="en-US" sz="1000" dirty="0">
                <a:solidFill>
                  <a:srgbClr val="000000"/>
                </a:solidFill>
                <a:cs typeface="Arial" panose="020B0604020202020204" pitchFamily="34" charset="0"/>
              </a:rPr>
              <a:t>VESA Mount Adapter</a:t>
            </a:r>
            <a:endParaRPr lang="en-US" altLang="en-US" sz="1000" dirty="0">
              <a:solidFill>
                <a:srgbClr val="000000"/>
              </a:solidFill>
              <a:latin typeface="Arial" panose="020B0604020202020204" pitchFamily="34" charset="0"/>
              <a:cs typeface="Arial" panose="020B0604020202020204" pitchFamily="34" charset="0"/>
            </a:endParaRPr>
          </a:p>
        </p:txBody>
      </p:sp>
      <p:sp>
        <p:nvSpPr>
          <p:cNvPr id="93" name="TextBox 32">
            <a:extLst>
              <a:ext uri="{FF2B5EF4-FFF2-40B4-BE49-F238E27FC236}">
                <a16:creationId xmlns:a16="http://schemas.microsoft.com/office/drawing/2014/main" id="{00FF4140-8A40-BDC7-C959-3D6DF7E987A3}"/>
              </a:ext>
            </a:extLst>
          </p:cNvPr>
          <p:cNvSpPr txBox="1"/>
          <p:nvPr/>
        </p:nvSpPr>
        <p:spPr>
          <a:xfrm>
            <a:off x="5558841" y="3131478"/>
            <a:ext cx="1297001" cy="246221"/>
          </a:xfrm>
          <a:prstGeom prst="rect">
            <a:avLst/>
          </a:prstGeom>
          <a:noFill/>
          <a:ln>
            <a:noFill/>
          </a:ln>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defTabSz="457200" eaLnBrk="1" hangingPunct="1">
              <a:defRPr sz="1800" b="0" i="0" u="none" strike="noStrike" kern="0" cap="none" spc="0" baseline="0">
                <a:solidFill>
                  <a:srgbClr val="000000"/>
                </a:solidFill>
                <a:uFillTx/>
              </a:defRPr>
            </a:pPr>
            <a:r>
              <a:rPr lang="en-US" altLang="en-US" sz="1000" kern="0" dirty="0">
                <a:solidFill>
                  <a:srgbClr val="000000"/>
                </a:solidFill>
                <a:latin typeface="Arial" panose="020B0604020202020204" pitchFamily="34" charset="0"/>
                <a:cs typeface="Arial" panose="020B0604020202020204" pitchFamily="34" charset="0"/>
              </a:rPr>
              <a:t>Rugged Boot</a:t>
            </a:r>
            <a:endParaRPr lang="en-US" sz="1000" b="1" kern="0" dirty="0">
              <a:solidFill>
                <a:srgbClr val="A68419"/>
              </a:solidFill>
              <a:latin typeface="Arial" panose="020B0604020202020204" pitchFamily="34" charset="0"/>
              <a:cs typeface="Arial" panose="020B0604020202020204" pitchFamily="34" charset="0"/>
            </a:endParaRPr>
          </a:p>
        </p:txBody>
      </p:sp>
      <p:sp>
        <p:nvSpPr>
          <p:cNvPr id="98" name="TextBox 32">
            <a:extLst>
              <a:ext uri="{FF2B5EF4-FFF2-40B4-BE49-F238E27FC236}">
                <a16:creationId xmlns:a16="http://schemas.microsoft.com/office/drawing/2014/main" id="{3F6754BD-0B74-6BC2-0AED-0800C348E8F6}"/>
              </a:ext>
            </a:extLst>
          </p:cNvPr>
          <p:cNvSpPr txBox="1"/>
          <p:nvPr/>
        </p:nvSpPr>
        <p:spPr>
          <a:xfrm>
            <a:off x="5558841" y="5234012"/>
            <a:ext cx="1297001" cy="400110"/>
          </a:xfrm>
          <a:prstGeom prst="rect">
            <a:avLst/>
          </a:prstGeom>
          <a:noFill/>
          <a:ln>
            <a:noFill/>
          </a:ln>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defTabSz="457200" eaLnBrk="1" hangingPunct="1">
              <a:defRPr sz="1800" b="0" i="0" u="none" strike="noStrike" kern="0" cap="none" spc="0" baseline="0">
                <a:solidFill>
                  <a:srgbClr val="000000"/>
                </a:solidFill>
                <a:uFillTx/>
              </a:defRPr>
            </a:pPr>
            <a:r>
              <a:rPr lang="en-US" altLang="en-US" sz="1000" kern="0" dirty="0">
                <a:solidFill>
                  <a:srgbClr val="000000"/>
                </a:solidFill>
                <a:latin typeface="Arial" panose="020B0604020202020204" pitchFamily="34" charset="0"/>
                <a:cs typeface="Arial" panose="020B0604020202020204" pitchFamily="34" charset="0"/>
              </a:rPr>
              <a:t>Shoulder Straps and D-Clips</a:t>
            </a:r>
            <a:endParaRPr lang="en-US" sz="1000" b="1" kern="0" dirty="0">
              <a:solidFill>
                <a:srgbClr val="A68419"/>
              </a:solidFill>
              <a:latin typeface="Arial" panose="020B0604020202020204" pitchFamily="34" charset="0"/>
              <a:cs typeface="Arial" panose="020B0604020202020204" pitchFamily="34" charset="0"/>
            </a:endParaRPr>
          </a:p>
        </p:txBody>
      </p:sp>
      <p:sp>
        <p:nvSpPr>
          <p:cNvPr id="100" name="TextBox 32">
            <a:extLst>
              <a:ext uri="{FF2B5EF4-FFF2-40B4-BE49-F238E27FC236}">
                <a16:creationId xmlns:a16="http://schemas.microsoft.com/office/drawing/2014/main" id="{48CAB764-A0A4-B95E-285F-3DEF8A27AAAC}"/>
              </a:ext>
            </a:extLst>
          </p:cNvPr>
          <p:cNvSpPr txBox="1"/>
          <p:nvPr/>
        </p:nvSpPr>
        <p:spPr>
          <a:xfrm>
            <a:off x="8978406" y="3130138"/>
            <a:ext cx="2023479" cy="246221"/>
          </a:xfrm>
          <a:prstGeom prst="rect">
            <a:avLst/>
          </a:prstGeom>
          <a:noFill/>
          <a:ln>
            <a:noFill/>
          </a:ln>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defTabSz="457200" eaLnBrk="1" hangingPunct="1">
              <a:defRPr sz="1800" b="0" i="0" u="none" strike="noStrike" kern="0" cap="none" spc="0" baseline="0">
                <a:solidFill>
                  <a:srgbClr val="000000"/>
                </a:solidFill>
                <a:uFillTx/>
              </a:defRPr>
            </a:pPr>
            <a:r>
              <a:rPr lang="en-US" altLang="en-US" sz="1000" kern="0" dirty="0">
                <a:solidFill>
                  <a:srgbClr val="000000"/>
                </a:solidFill>
                <a:latin typeface="Arial" panose="020B0604020202020204" pitchFamily="34" charset="0"/>
                <a:cs typeface="Arial" panose="020B0604020202020204" pitchFamily="34" charset="0"/>
              </a:rPr>
              <a:t>Single-Slot Charge Only Cradle</a:t>
            </a:r>
            <a:endParaRPr lang="en-US" sz="1000" b="1" kern="0" dirty="0">
              <a:solidFill>
                <a:srgbClr val="A68419"/>
              </a:solidFill>
              <a:latin typeface="Arial" panose="020B0604020202020204" pitchFamily="34" charset="0"/>
              <a:cs typeface="Arial" panose="020B0604020202020204" pitchFamily="34" charset="0"/>
            </a:endParaRPr>
          </a:p>
        </p:txBody>
      </p:sp>
      <p:sp>
        <p:nvSpPr>
          <p:cNvPr id="112" name="TextBox 32">
            <a:extLst>
              <a:ext uri="{FF2B5EF4-FFF2-40B4-BE49-F238E27FC236}">
                <a16:creationId xmlns:a16="http://schemas.microsoft.com/office/drawing/2014/main" id="{CC77FD21-8AE2-899D-3AA8-214006736C01}"/>
              </a:ext>
            </a:extLst>
          </p:cNvPr>
          <p:cNvSpPr txBox="1"/>
          <p:nvPr/>
        </p:nvSpPr>
        <p:spPr>
          <a:xfrm>
            <a:off x="8289951" y="5343236"/>
            <a:ext cx="2021887" cy="246221"/>
          </a:xfrm>
          <a:prstGeom prst="rect">
            <a:avLst/>
          </a:prstGeom>
          <a:noFill/>
          <a:ln>
            <a:noFill/>
          </a:ln>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defTabSz="457200" eaLnBrk="1" hangingPunct="1">
              <a:defRPr sz="1800" b="0" i="0" u="none" strike="noStrike" kern="0" cap="none" spc="0" baseline="0">
                <a:solidFill>
                  <a:srgbClr val="000000"/>
                </a:solidFill>
                <a:uFillTx/>
              </a:defRPr>
            </a:pPr>
            <a:r>
              <a:rPr lang="en-US" altLang="en-US" sz="1000" kern="0" dirty="0">
                <a:solidFill>
                  <a:srgbClr val="000000"/>
                </a:solidFill>
                <a:latin typeface="Arial" panose="020B0604020202020204" pitchFamily="34" charset="0"/>
                <a:cs typeface="Arial" panose="020B0604020202020204" pitchFamily="34" charset="0"/>
              </a:rPr>
              <a:t>Multi-Slot Charge Only Cradle</a:t>
            </a:r>
            <a:endParaRPr lang="en-US" sz="1000" b="1" kern="0" dirty="0">
              <a:solidFill>
                <a:srgbClr val="A68419"/>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0F47FE1-3951-8094-BD99-7A1AD554C5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2468" y="1224312"/>
            <a:ext cx="1762608" cy="1417015"/>
          </a:xfrm>
          <a:prstGeom prst="rect">
            <a:avLst/>
          </a:prstGeom>
        </p:spPr>
      </p:pic>
      <p:pic>
        <p:nvPicPr>
          <p:cNvPr id="3" name="Picture 2" descr="A picture containing black, dark&#10;&#10;Description automatically generated">
            <a:extLst>
              <a:ext uri="{FF2B5EF4-FFF2-40B4-BE49-F238E27FC236}">
                <a16:creationId xmlns:a16="http://schemas.microsoft.com/office/drawing/2014/main" id="{DCE827BA-7B22-F45F-A414-EBBA14A32EB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25380" y="1264636"/>
            <a:ext cx="1716458" cy="1256059"/>
          </a:xfrm>
          <a:prstGeom prst="rect">
            <a:avLst/>
          </a:prstGeom>
        </p:spPr>
      </p:pic>
      <p:pic>
        <p:nvPicPr>
          <p:cNvPr id="4" name="Picture 3" descr="A picture containing text, electronics, display, computer&#10;&#10;Description automatically generated">
            <a:extLst>
              <a:ext uri="{FF2B5EF4-FFF2-40B4-BE49-F238E27FC236}">
                <a16:creationId xmlns:a16="http://schemas.microsoft.com/office/drawing/2014/main" id="{EC2937FB-3447-67D3-7227-062C1A2D27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1213" y="2713209"/>
            <a:ext cx="1502953" cy="1434340"/>
          </a:xfrm>
          <a:prstGeom prst="rect">
            <a:avLst/>
          </a:prstGeom>
        </p:spPr>
      </p:pic>
      <p:pic>
        <p:nvPicPr>
          <p:cNvPr id="5" name="Picture 4" descr="A picture containing electronics&#10;&#10;Description automatically generated">
            <a:extLst>
              <a:ext uri="{FF2B5EF4-FFF2-40B4-BE49-F238E27FC236}">
                <a16:creationId xmlns:a16="http://schemas.microsoft.com/office/drawing/2014/main" id="{EAFDC71E-D637-9527-36E2-73AF5D6890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08891" y="2786335"/>
            <a:ext cx="2324672" cy="1307936"/>
          </a:xfrm>
          <a:prstGeom prst="rect">
            <a:avLst/>
          </a:prstGeom>
        </p:spPr>
      </p:pic>
      <p:pic>
        <p:nvPicPr>
          <p:cNvPr id="6" name="Picture 5">
            <a:extLst>
              <a:ext uri="{FF2B5EF4-FFF2-40B4-BE49-F238E27FC236}">
                <a16:creationId xmlns:a16="http://schemas.microsoft.com/office/drawing/2014/main" id="{7F6728D1-5224-B12E-91FE-12A969298E5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48454" y="4323028"/>
            <a:ext cx="1582113" cy="1582113"/>
          </a:xfrm>
          <a:prstGeom prst="rect">
            <a:avLst/>
          </a:prstGeom>
        </p:spPr>
      </p:pic>
      <p:grpSp>
        <p:nvGrpSpPr>
          <p:cNvPr id="7" name="Group 6">
            <a:extLst>
              <a:ext uri="{FF2B5EF4-FFF2-40B4-BE49-F238E27FC236}">
                <a16:creationId xmlns:a16="http://schemas.microsoft.com/office/drawing/2014/main" id="{F7D527BE-9599-EB19-D2D5-D3B21751929A}"/>
              </a:ext>
            </a:extLst>
          </p:cNvPr>
          <p:cNvGrpSpPr/>
          <p:nvPr/>
        </p:nvGrpSpPr>
        <p:grpSpPr>
          <a:xfrm>
            <a:off x="5463018" y="1892665"/>
            <a:ext cx="1988446" cy="1289361"/>
            <a:chOff x="5370626" y="3019998"/>
            <a:chExt cx="1988446" cy="1289361"/>
          </a:xfrm>
        </p:grpSpPr>
        <p:pic>
          <p:nvPicPr>
            <p:cNvPr id="8" name="Picture 7" descr="A picture containing text, monitor, electronics, screen&#10;&#10;Description automatically generated">
              <a:extLst>
                <a:ext uri="{FF2B5EF4-FFF2-40B4-BE49-F238E27FC236}">
                  <a16:creationId xmlns:a16="http://schemas.microsoft.com/office/drawing/2014/main" id="{60BD99D8-917B-033E-E025-B5952A5307B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370626" y="3019998"/>
              <a:ext cx="1422287" cy="920451"/>
            </a:xfrm>
            <a:prstGeom prst="rect">
              <a:avLst/>
            </a:prstGeom>
          </p:spPr>
        </p:pic>
        <p:pic>
          <p:nvPicPr>
            <p:cNvPr id="10" name="Picture 9" descr="A picture containing dark&#10;&#10;Description automatically generated">
              <a:extLst>
                <a:ext uri="{FF2B5EF4-FFF2-40B4-BE49-F238E27FC236}">
                  <a16:creationId xmlns:a16="http://schemas.microsoft.com/office/drawing/2014/main" id="{FBAF1BAC-AF15-1BD3-D885-D6CE82B32F58}"/>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654992" y="3132517"/>
              <a:ext cx="1704080" cy="1176842"/>
            </a:xfrm>
            <a:prstGeom prst="rect">
              <a:avLst/>
            </a:prstGeom>
          </p:spPr>
        </p:pic>
      </p:grpSp>
      <p:grpSp>
        <p:nvGrpSpPr>
          <p:cNvPr id="18" name="Group 17">
            <a:extLst>
              <a:ext uri="{FF2B5EF4-FFF2-40B4-BE49-F238E27FC236}">
                <a16:creationId xmlns:a16="http://schemas.microsoft.com/office/drawing/2014/main" id="{92F5C61D-ADCD-9ED7-B4DE-F9AE9DAA7725}"/>
              </a:ext>
            </a:extLst>
          </p:cNvPr>
          <p:cNvGrpSpPr/>
          <p:nvPr/>
        </p:nvGrpSpPr>
        <p:grpSpPr>
          <a:xfrm>
            <a:off x="5808284" y="3890247"/>
            <a:ext cx="1051336" cy="1223837"/>
            <a:chOff x="2014850" y="4777904"/>
            <a:chExt cx="1051336" cy="1223837"/>
          </a:xfrm>
        </p:grpSpPr>
        <p:pic>
          <p:nvPicPr>
            <p:cNvPr id="20" name="Picture 19">
              <a:extLst>
                <a:ext uri="{FF2B5EF4-FFF2-40B4-BE49-F238E27FC236}">
                  <a16:creationId xmlns:a16="http://schemas.microsoft.com/office/drawing/2014/main" id="{917C4AF2-8FA7-8599-3F26-B00D1EF6589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14850" y="4777904"/>
              <a:ext cx="727220" cy="730328"/>
            </a:xfrm>
            <a:prstGeom prst="rect">
              <a:avLst/>
            </a:prstGeom>
          </p:spPr>
        </p:pic>
        <p:pic>
          <p:nvPicPr>
            <p:cNvPr id="21" name="Picture 20">
              <a:extLst>
                <a:ext uri="{FF2B5EF4-FFF2-40B4-BE49-F238E27FC236}">
                  <a16:creationId xmlns:a16="http://schemas.microsoft.com/office/drawing/2014/main" id="{979D9988-D3FA-6930-438B-8CF20D0E1CEA}"/>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2193325" y="5532864"/>
              <a:ext cx="872861" cy="468877"/>
            </a:xfrm>
            <a:prstGeom prst="rect">
              <a:avLst/>
            </a:prstGeom>
          </p:spPr>
        </p:pic>
      </p:grpSp>
      <p:pic>
        <p:nvPicPr>
          <p:cNvPr id="22" name="Picture 21" descr="A picture containing text, electronics, display, computer&#10;&#10;Description automatically generated">
            <a:extLst>
              <a:ext uri="{FF2B5EF4-FFF2-40B4-BE49-F238E27FC236}">
                <a16:creationId xmlns:a16="http://schemas.microsoft.com/office/drawing/2014/main" id="{36070497-93AC-6F12-D100-31F1046085D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542168" y="1860245"/>
            <a:ext cx="1080752" cy="1235145"/>
          </a:xfrm>
          <a:prstGeom prst="rect">
            <a:avLst/>
          </a:prstGeom>
        </p:spPr>
      </p:pic>
      <p:grpSp>
        <p:nvGrpSpPr>
          <p:cNvPr id="23" name="Group 22">
            <a:extLst>
              <a:ext uri="{FF2B5EF4-FFF2-40B4-BE49-F238E27FC236}">
                <a16:creationId xmlns:a16="http://schemas.microsoft.com/office/drawing/2014/main" id="{44D7757F-F994-FA02-7F9F-3CCB1E4E6195}"/>
              </a:ext>
            </a:extLst>
          </p:cNvPr>
          <p:cNvGrpSpPr/>
          <p:nvPr/>
        </p:nvGrpSpPr>
        <p:grpSpPr>
          <a:xfrm>
            <a:off x="8228673" y="3690645"/>
            <a:ext cx="2018712" cy="1652471"/>
            <a:chOff x="9194493" y="4398024"/>
            <a:chExt cx="2721403" cy="1914799"/>
          </a:xfrm>
        </p:grpSpPr>
        <p:pic>
          <p:nvPicPr>
            <p:cNvPr id="24" name="Picture 23" descr="A picture containing text, electronics, indoor&#10;&#10;Description automatically generated">
              <a:extLst>
                <a:ext uri="{FF2B5EF4-FFF2-40B4-BE49-F238E27FC236}">
                  <a16:creationId xmlns:a16="http://schemas.microsoft.com/office/drawing/2014/main" id="{8EA97C25-5286-A129-FB91-414C1D11B91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194493" y="4398024"/>
              <a:ext cx="2025068" cy="1260042"/>
            </a:xfrm>
            <a:prstGeom prst="rect">
              <a:avLst/>
            </a:prstGeom>
          </p:spPr>
        </p:pic>
        <p:pic>
          <p:nvPicPr>
            <p:cNvPr id="25" name="Picture 24" descr="A picture containing text, electronics&#10;&#10;Description automatically generated">
              <a:extLst>
                <a:ext uri="{FF2B5EF4-FFF2-40B4-BE49-F238E27FC236}">
                  <a16:creationId xmlns:a16="http://schemas.microsoft.com/office/drawing/2014/main" id="{B9A349CD-82FB-D387-2CEC-D11A83134FC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982584" y="5109874"/>
              <a:ext cx="1933312" cy="1202949"/>
            </a:xfrm>
            <a:prstGeom prst="rect">
              <a:avLst/>
            </a:prstGeom>
          </p:spPr>
        </p:pic>
      </p:grpSp>
      <p:pic>
        <p:nvPicPr>
          <p:cNvPr id="17" name="Picture 16" descr="A full shot of a machine&#10;&#10;Description automatically generated">
            <a:extLst>
              <a:ext uri="{FF2B5EF4-FFF2-40B4-BE49-F238E27FC236}">
                <a16:creationId xmlns:a16="http://schemas.microsoft.com/office/drawing/2014/main" id="{876FDB61-D8BD-6061-9316-91AE1BE6603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395117" y="3481642"/>
            <a:ext cx="1359011" cy="1793218"/>
          </a:xfrm>
          <a:prstGeom prst="rect">
            <a:avLst/>
          </a:prstGeom>
        </p:spPr>
      </p:pic>
      <p:sp>
        <p:nvSpPr>
          <p:cNvPr id="19" name="TextBox 32">
            <a:extLst>
              <a:ext uri="{FF2B5EF4-FFF2-40B4-BE49-F238E27FC236}">
                <a16:creationId xmlns:a16="http://schemas.microsoft.com/office/drawing/2014/main" id="{9335E862-A8F9-B728-E0DC-CE23626DCD2B}"/>
              </a:ext>
            </a:extLst>
          </p:cNvPr>
          <p:cNvSpPr txBox="1"/>
          <p:nvPr/>
        </p:nvSpPr>
        <p:spPr>
          <a:xfrm>
            <a:off x="10106152" y="5343236"/>
            <a:ext cx="2021887" cy="400110"/>
          </a:xfrm>
          <a:prstGeom prst="rect">
            <a:avLst/>
          </a:prstGeom>
          <a:noFill/>
          <a:ln>
            <a:noFill/>
          </a:ln>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defTabSz="457200" eaLnBrk="1" hangingPunct="1">
              <a:defRPr sz="1800" b="0" i="0" u="none" strike="noStrike" kern="0" cap="none" spc="0" baseline="0">
                <a:solidFill>
                  <a:srgbClr val="000000"/>
                </a:solidFill>
                <a:uFillTx/>
              </a:defRPr>
            </a:pPr>
            <a:r>
              <a:rPr lang="en-US" altLang="en-US" sz="1000" kern="0" dirty="0">
                <a:solidFill>
                  <a:srgbClr val="000000"/>
                </a:solidFill>
                <a:latin typeface="Arial" panose="020B0604020202020204" pitchFamily="34" charset="0"/>
                <a:cs typeface="Arial" panose="020B0604020202020204" pitchFamily="34" charset="0"/>
              </a:rPr>
              <a:t>Intelligent Cabinets, </a:t>
            </a:r>
            <a:br>
              <a:rPr lang="en-US" altLang="en-US" sz="1000" kern="0" dirty="0">
                <a:solidFill>
                  <a:srgbClr val="000000"/>
                </a:solidFill>
                <a:latin typeface="Arial" panose="020B0604020202020204" pitchFamily="34" charset="0"/>
                <a:cs typeface="Arial" panose="020B0604020202020204" pitchFamily="34" charset="0"/>
              </a:rPr>
            </a:br>
            <a:r>
              <a:rPr lang="en-US" altLang="en-US" sz="1000" kern="0" dirty="0">
                <a:solidFill>
                  <a:srgbClr val="000000"/>
                </a:solidFill>
                <a:latin typeface="Arial" panose="020B0604020202020204" pitchFamily="34" charset="0"/>
                <a:cs typeface="Arial" panose="020B0604020202020204" pitchFamily="34" charset="0"/>
              </a:rPr>
              <a:t>Racks and Mobile Carts</a:t>
            </a:r>
            <a:endParaRPr lang="en-US" sz="1000" b="1" kern="0" dirty="0">
              <a:solidFill>
                <a:srgbClr val="A68419"/>
              </a:solidFill>
              <a:latin typeface="Arial" panose="020B0604020202020204" pitchFamily="34" charset="0"/>
              <a:cs typeface="Arial" panose="020B0604020202020204" pitchFamily="34" charset="0"/>
            </a:endParaRPr>
          </a:p>
        </p:txBody>
      </p:sp>
      <p:sp>
        <p:nvSpPr>
          <p:cNvPr id="27" name="Parallelogram 26">
            <a:extLst>
              <a:ext uri="{FF2B5EF4-FFF2-40B4-BE49-F238E27FC236}">
                <a16:creationId xmlns:a16="http://schemas.microsoft.com/office/drawing/2014/main" id="{D71DC870-F4D3-F167-A363-7D60174889B0}"/>
              </a:ext>
            </a:extLst>
          </p:cNvPr>
          <p:cNvSpPr/>
          <p:nvPr/>
        </p:nvSpPr>
        <p:spPr>
          <a:xfrm>
            <a:off x="-731521" y="392134"/>
            <a:ext cx="3277791" cy="560108"/>
          </a:xfrm>
          <a:prstGeom prst="parallelogram">
            <a:avLst>
              <a:gd name="adj" fmla="val 88303"/>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F6BDB34F-912C-6EC4-B9F3-E02A7CC7AE85}"/>
              </a:ext>
            </a:extLst>
          </p:cNvPr>
          <p:cNvSpPr/>
          <p:nvPr/>
        </p:nvSpPr>
        <p:spPr>
          <a:xfrm>
            <a:off x="2143094" y="392134"/>
            <a:ext cx="10917586" cy="560108"/>
          </a:xfrm>
          <a:prstGeom prst="parallelogram">
            <a:avLst>
              <a:gd name="adj" fmla="val 883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itle 2">
            <a:extLst>
              <a:ext uri="{FF2B5EF4-FFF2-40B4-BE49-F238E27FC236}">
                <a16:creationId xmlns:a16="http://schemas.microsoft.com/office/drawing/2014/main" id="{B48F4FB3-1A64-8BD4-C9C0-CDAC9849031F}"/>
              </a:ext>
            </a:extLst>
          </p:cNvPr>
          <p:cNvSpPr txBox="1">
            <a:spLocks/>
          </p:cNvSpPr>
          <p:nvPr/>
        </p:nvSpPr>
        <p:spPr>
          <a:xfrm>
            <a:off x="298927" y="489308"/>
            <a:ext cx="7518187"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2400" dirty="0">
                <a:solidFill>
                  <a:schemeClr val="bg1"/>
                </a:solidFill>
              </a:rPr>
              <a:t>Accessories</a:t>
            </a:r>
          </a:p>
        </p:txBody>
      </p:sp>
      <p:sp>
        <p:nvSpPr>
          <p:cNvPr id="30" name="Title 2">
            <a:extLst>
              <a:ext uri="{FF2B5EF4-FFF2-40B4-BE49-F238E27FC236}">
                <a16:creationId xmlns:a16="http://schemas.microsoft.com/office/drawing/2014/main" id="{8EF9DC6B-7EDC-5F9C-D5CA-ACD145854FCD}"/>
              </a:ext>
            </a:extLst>
          </p:cNvPr>
          <p:cNvSpPr txBox="1">
            <a:spLocks/>
          </p:cNvSpPr>
          <p:nvPr/>
        </p:nvSpPr>
        <p:spPr>
          <a:xfrm>
            <a:off x="2729198" y="489308"/>
            <a:ext cx="7518187"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2400" dirty="0">
                <a:solidFill>
                  <a:schemeClr val="bg1"/>
                </a:solidFill>
              </a:rPr>
              <a:t>Customize Your ET4x Tablet To Meet Your Needs</a:t>
            </a:r>
          </a:p>
        </p:txBody>
      </p:sp>
    </p:spTree>
    <p:extLst>
      <p:ext uri="{BB962C8B-B14F-4D97-AF65-F5344CB8AC3E}">
        <p14:creationId xmlns:p14="http://schemas.microsoft.com/office/powerpoint/2010/main" val="22833869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3A60550C-5627-937A-800F-DAF64BD58C1B}"/>
              </a:ext>
            </a:extLst>
          </p:cNvPr>
          <p:cNvPicPr>
            <a:picLocks noChangeAspect="1"/>
          </p:cNvPicPr>
          <p:nvPr/>
        </p:nvPicPr>
        <p:blipFill>
          <a:blip r:embed="rId3"/>
          <a:stretch>
            <a:fillRect/>
          </a:stretch>
        </p:blipFill>
        <p:spPr>
          <a:xfrm>
            <a:off x="1714500" y="1388"/>
            <a:ext cx="5508744" cy="6190682"/>
          </a:xfrm>
          <a:prstGeom prst="rect">
            <a:avLst/>
          </a:prstGeom>
        </p:spPr>
      </p:pic>
      <p:sp>
        <p:nvSpPr>
          <p:cNvPr id="3" name="AutoShape 4">
            <a:extLst>
              <a:ext uri="{FF2B5EF4-FFF2-40B4-BE49-F238E27FC236}">
                <a16:creationId xmlns:a16="http://schemas.microsoft.com/office/drawing/2014/main" id="{1A1FEF8E-7E46-9032-9956-C861EE19ADA8}"/>
              </a:ext>
            </a:extLst>
          </p:cNvPr>
          <p:cNvSpPr>
            <a:spLocks noChangeAspect="1" noChangeArrowheads="1"/>
          </p:cNvSpPr>
          <p:nvPr/>
        </p:nvSpPr>
        <p:spPr bwMode="auto">
          <a:xfrm>
            <a:off x="-3442" y="1972962"/>
            <a:ext cx="8441476" cy="4894181"/>
          </a:xfrm>
          <a:custGeom>
            <a:avLst/>
            <a:gdLst>
              <a:gd name="connsiteX0" fmla="*/ 0 w 10759381"/>
              <a:gd name="connsiteY0" fmla="*/ 6232156 h 6232156"/>
              <a:gd name="connsiteX1" fmla="*/ 0 w 10759381"/>
              <a:gd name="connsiteY1" fmla="*/ 0 h 6232156"/>
              <a:gd name="connsiteX2" fmla="*/ 10759381 w 10759381"/>
              <a:gd name="connsiteY2" fmla="*/ 6232156 h 6232156"/>
              <a:gd name="connsiteX3" fmla="*/ 0 w 10759381"/>
              <a:gd name="connsiteY3" fmla="*/ 6232156 h 6232156"/>
              <a:gd name="connsiteX0" fmla="*/ 0 w 8802991"/>
              <a:gd name="connsiteY0" fmla="*/ 6232156 h 6232156"/>
              <a:gd name="connsiteX1" fmla="*/ 0 w 8802991"/>
              <a:gd name="connsiteY1" fmla="*/ 0 h 6232156"/>
              <a:gd name="connsiteX2" fmla="*/ 8802991 w 8802991"/>
              <a:gd name="connsiteY2" fmla="*/ 5105105 h 6232156"/>
              <a:gd name="connsiteX3" fmla="*/ 0 w 8802991"/>
              <a:gd name="connsiteY3" fmla="*/ 6232156 h 6232156"/>
              <a:gd name="connsiteX0" fmla="*/ 0 w 8834889"/>
              <a:gd name="connsiteY0" fmla="*/ 5115737 h 5115737"/>
              <a:gd name="connsiteX1" fmla="*/ 31898 w 8834889"/>
              <a:gd name="connsiteY1" fmla="*/ 0 h 5115737"/>
              <a:gd name="connsiteX2" fmla="*/ 8834889 w 8834889"/>
              <a:gd name="connsiteY2" fmla="*/ 5105105 h 5115737"/>
              <a:gd name="connsiteX3" fmla="*/ 0 w 8834889"/>
              <a:gd name="connsiteY3" fmla="*/ 5115737 h 5115737"/>
              <a:gd name="connsiteX0" fmla="*/ 0 w 8834889"/>
              <a:gd name="connsiteY0" fmla="*/ 5115737 h 5115737"/>
              <a:gd name="connsiteX1" fmla="*/ 22272 w 8834889"/>
              <a:gd name="connsiteY1" fmla="*/ 0 h 5115737"/>
              <a:gd name="connsiteX2" fmla="*/ 8834889 w 8834889"/>
              <a:gd name="connsiteY2" fmla="*/ 5105105 h 5115737"/>
              <a:gd name="connsiteX3" fmla="*/ 0 w 8834889"/>
              <a:gd name="connsiteY3" fmla="*/ 5115737 h 5115737"/>
              <a:gd name="connsiteX0" fmla="*/ 3604 w 8838493"/>
              <a:gd name="connsiteY0" fmla="*/ 5124362 h 5124362"/>
              <a:gd name="connsiteX1" fmla="*/ 0 w 8838493"/>
              <a:gd name="connsiteY1" fmla="*/ 0 h 5124362"/>
              <a:gd name="connsiteX2" fmla="*/ 8838493 w 8838493"/>
              <a:gd name="connsiteY2" fmla="*/ 5113730 h 5124362"/>
              <a:gd name="connsiteX3" fmla="*/ 3604 w 8838493"/>
              <a:gd name="connsiteY3" fmla="*/ 5124362 h 5124362"/>
            </a:gdLst>
            <a:ahLst/>
            <a:cxnLst>
              <a:cxn ang="0">
                <a:pos x="connsiteX0" y="connsiteY0"/>
              </a:cxn>
              <a:cxn ang="0">
                <a:pos x="connsiteX1" y="connsiteY1"/>
              </a:cxn>
              <a:cxn ang="0">
                <a:pos x="connsiteX2" y="connsiteY2"/>
              </a:cxn>
              <a:cxn ang="0">
                <a:pos x="connsiteX3" y="connsiteY3"/>
              </a:cxn>
            </a:cxnLst>
            <a:rect l="l" t="t" r="r" b="b"/>
            <a:pathLst>
              <a:path w="8838493" h="5124362">
                <a:moveTo>
                  <a:pt x="3604" y="5124362"/>
                </a:moveTo>
                <a:cubicBezTo>
                  <a:pt x="2403" y="3416241"/>
                  <a:pt x="1201" y="1708121"/>
                  <a:pt x="0" y="0"/>
                </a:cubicBezTo>
                <a:lnTo>
                  <a:pt x="8838493" y="5113730"/>
                </a:lnTo>
                <a:lnTo>
                  <a:pt x="3604" y="5124362"/>
                </a:lnTo>
                <a:close/>
              </a:path>
            </a:pathLst>
          </a:custGeom>
          <a:solidFill>
            <a:schemeClr val="tx1"/>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8" name="AutoShape 4">
            <a:extLst>
              <a:ext uri="{FF2B5EF4-FFF2-40B4-BE49-F238E27FC236}">
                <a16:creationId xmlns:a16="http://schemas.microsoft.com/office/drawing/2014/main" id="{8B6BD198-DBD5-F9C3-1C40-406D55A9CEA7}"/>
              </a:ext>
            </a:extLst>
          </p:cNvPr>
          <p:cNvSpPr>
            <a:spLocks noChangeAspect="1" noChangeArrowheads="1"/>
          </p:cNvSpPr>
          <p:nvPr/>
        </p:nvSpPr>
        <p:spPr bwMode="auto">
          <a:xfrm flipH="1">
            <a:off x="6400800" y="3514546"/>
            <a:ext cx="5788024" cy="3352598"/>
          </a:xfrm>
          <a:prstGeom prst="rtTriangle">
            <a:avLst/>
          </a:prstGeom>
          <a:solidFill>
            <a:srgbClr val="0073E6"/>
          </a:soli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a:extLst>
              <a:ext uri="{FF2B5EF4-FFF2-40B4-BE49-F238E27FC236}">
                <a16:creationId xmlns:a16="http://schemas.microsoft.com/office/drawing/2014/main" id="{64AE420A-BBEA-524B-A0FF-DFD261FFAEA2}"/>
              </a:ext>
            </a:extLst>
          </p:cNvPr>
          <p:cNvSpPr txBox="1"/>
          <p:nvPr/>
        </p:nvSpPr>
        <p:spPr>
          <a:xfrm>
            <a:off x="13246100" y="1943100"/>
            <a:ext cx="0" cy="0"/>
          </a:xfrm>
          <a:prstGeom prst="rect">
            <a:avLst/>
          </a:prstGeom>
          <a:noFill/>
        </p:spPr>
        <p:txBody>
          <a:bodyPr wrap="none" lIns="0" tIns="0" rIns="0" bIns="0" rtlCol="0">
            <a:noAutofit/>
          </a:bodyPr>
          <a:lstStyle/>
          <a:p>
            <a:pPr algn="l"/>
            <a:endParaRPr lang="en-US" err="1"/>
          </a:p>
        </p:txBody>
      </p:sp>
      <p:sp>
        <p:nvSpPr>
          <p:cNvPr id="9" name="TextBox 8">
            <a:extLst>
              <a:ext uri="{FF2B5EF4-FFF2-40B4-BE49-F238E27FC236}">
                <a16:creationId xmlns:a16="http://schemas.microsoft.com/office/drawing/2014/main" id="{A87D7A3C-384F-6F44-B0EB-3395AF8FA679}"/>
              </a:ext>
            </a:extLst>
          </p:cNvPr>
          <p:cNvSpPr txBox="1"/>
          <p:nvPr/>
        </p:nvSpPr>
        <p:spPr>
          <a:xfrm>
            <a:off x="13656039" y="2503357"/>
            <a:ext cx="0" cy="0"/>
          </a:xfrm>
          <a:prstGeom prst="rect">
            <a:avLst/>
          </a:prstGeom>
          <a:noFill/>
        </p:spPr>
        <p:txBody>
          <a:bodyPr wrap="none" lIns="0" tIns="0" rIns="0" bIns="0" rtlCol="0">
            <a:noAutofit/>
          </a:bodyPr>
          <a:lstStyle/>
          <a:p>
            <a:pPr algn="l"/>
            <a:endParaRPr lang="en-US" err="1"/>
          </a:p>
        </p:txBody>
      </p:sp>
      <p:sp>
        <p:nvSpPr>
          <p:cNvPr id="10" name="Text Placeholder 4">
            <a:extLst>
              <a:ext uri="{FF2B5EF4-FFF2-40B4-BE49-F238E27FC236}">
                <a16:creationId xmlns:a16="http://schemas.microsoft.com/office/drawing/2014/main" id="{DBF6418B-4C46-AE4D-B75B-853579CCCC70}"/>
              </a:ext>
            </a:extLst>
          </p:cNvPr>
          <p:cNvSpPr txBox="1">
            <a:spLocks/>
          </p:cNvSpPr>
          <p:nvPr/>
        </p:nvSpPr>
        <p:spPr>
          <a:xfrm>
            <a:off x="569913" y="4790623"/>
            <a:ext cx="5627687" cy="1619250"/>
          </a:xfrm>
          <a:prstGeom prst="rect">
            <a:avLst/>
          </a:prstGeom>
        </p:spPr>
        <p:txBody>
          <a:bodyPr vert="horz" lIns="0" tIns="0" rIns="0" bIns="0" rtlCol="0">
            <a:noAutofit/>
          </a:bodyPr>
          <a:lstStyle/>
          <a:p>
            <a:pPr marL="228531" lvl="0" indent="-228531" defTabSz="914126" fontAlgn="auto">
              <a:spcBef>
                <a:spcPts val="1000"/>
              </a:spcBef>
              <a:spcAft>
                <a:spcPts val="0"/>
              </a:spcAft>
              <a:buClr>
                <a:schemeClr val="accent1"/>
              </a:buClr>
              <a:defRPr/>
            </a:pPr>
            <a:r>
              <a:rPr lang="en-US" sz="4200" b="1" dirty="0">
                <a:solidFill>
                  <a:srgbClr val="0073E6"/>
                </a:solidFill>
              </a:rPr>
              <a:t>ET4x-HC Series</a:t>
            </a:r>
          </a:p>
        </p:txBody>
      </p:sp>
      <p:pic>
        <p:nvPicPr>
          <p:cNvPr id="2" name="Picture 4">
            <a:extLst>
              <a:ext uri="{FF2B5EF4-FFF2-40B4-BE49-F238E27FC236}">
                <a16:creationId xmlns:a16="http://schemas.microsoft.com/office/drawing/2014/main" id="{DB01939E-C351-E471-47F2-257261A621DB}"/>
              </a:ext>
            </a:extLst>
          </p:cNvPr>
          <p:cNvPicPr>
            <a:picLocks noChangeAspect="1"/>
          </p:cNvPicPr>
          <p:nvPr/>
        </p:nvPicPr>
        <p:blipFill>
          <a:blip r:embed="rId4"/>
          <a:stretch>
            <a:fillRect/>
          </a:stretch>
        </p:blipFill>
        <p:spPr>
          <a:xfrm>
            <a:off x="-24676" y="-22766"/>
            <a:ext cx="6698839" cy="2950549"/>
          </a:xfrm>
          <a:prstGeom prst="rect">
            <a:avLst/>
          </a:prstGeom>
        </p:spPr>
      </p:pic>
      <p:pic>
        <p:nvPicPr>
          <p:cNvPr id="6" name="Picture 6">
            <a:extLst>
              <a:ext uri="{FF2B5EF4-FFF2-40B4-BE49-F238E27FC236}">
                <a16:creationId xmlns:a16="http://schemas.microsoft.com/office/drawing/2014/main" id="{25D5A72A-D8CE-719F-A7B6-3F1AF00AF12A}"/>
              </a:ext>
            </a:extLst>
          </p:cNvPr>
          <p:cNvPicPr>
            <a:picLocks noChangeAspect="1"/>
          </p:cNvPicPr>
          <p:nvPr/>
        </p:nvPicPr>
        <p:blipFill>
          <a:blip r:embed="rId5"/>
          <a:stretch>
            <a:fillRect/>
          </a:stretch>
        </p:blipFill>
        <p:spPr>
          <a:xfrm>
            <a:off x="7261534" y="739244"/>
            <a:ext cx="5158141" cy="5543665"/>
          </a:xfrm>
          <a:prstGeom prst="rect">
            <a:avLst/>
          </a:prstGeom>
        </p:spPr>
      </p:pic>
      <p:pic>
        <p:nvPicPr>
          <p:cNvPr id="7" name="Picture 7">
            <a:extLst>
              <a:ext uri="{FF2B5EF4-FFF2-40B4-BE49-F238E27FC236}">
                <a16:creationId xmlns:a16="http://schemas.microsoft.com/office/drawing/2014/main" id="{7B18466F-28A1-EE7C-5476-AB4362D5EB10}"/>
              </a:ext>
            </a:extLst>
          </p:cNvPr>
          <p:cNvPicPr>
            <a:picLocks noChangeAspect="1"/>
          </p:cNvPicPr>
          <p:nvPr/>
        </p:nvPicPr>
        <p:blipFill>
          <a:blip r:embed="rId6"/>
          <a:stretch>
            <a:fillRect/>
          </a:stretch>
        </p:blipFill>
        <p:spPr>
          <a:xfrm>
            <a:off x="7307116" y="-5261"/>
            <a:ext cx="4893763" cy="3603675"/>
          </a:xfrm>
          <a:prstGeom prst="rect">
            <a:avLst/>
          </a:prstGeom>
        </p:spPr>
      </p:pic>
    </p:spTree>
    <p:extLst>
      <p:ext uri="{BB962C8B-B14F-4D97-AF65-F5344CB8AC3E}">
        <p14:creationId xmlns:p14="http://schemas.microsoft.com/office/powerpoint/2010/main" val="313114922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tablet with a blue case&#10;&#10;Description automatically generated">
            <a:extLst>
              <a:ext uri="{FF2B5EF4-FFF2-40B4-BE49-F238E27FC236}">
                <a16:creationId xmlns:a16="http://schemas.microsoft.com/office/drawing/2014/main" id="{89431D57-45F9-D71A-9805-C688701679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4019" y="830826"/>
            <a:ext cx="2942594" cy="2942594"/>
          </a:xfrm>
          <a:prstGeom prst="rect">
            <a:avLst/>
          </a:prstGeom>
        </p:spPr>
      </p:pic>
      <p:sp>
        <p:nvSpPr>
          <p:cNvPr id="11" name="Text Placeholder 4">
            <a:extLst>
              <a:ext uri="{FF2B5EF4-FFF2-40B4-BE49-F238E27FC236}">
                <a16:creationId xmlns:a16="http://schemas.microsoft.com/office/drawing/2014/main" id="{FB7BF3DD-66E5-5A4E-8DB4-4D6C298EE159}"/>
              </a:ext>
            </a:extLst>
          </p:cNvPr>
          <p:cNvSpPr txBox="1">
            <a:spLocks/>
          </p:cNvSpPr>
          <p:nvPr/>
        </p:nvSpPr>
        <p:spPr>
          <a:xfrm>
            <a:off x="634999" y="2613659"/>
            <a:ext cx="4479925" cy="819574"/>
          </a:xfrm>
        </p:spPr>
        <p:txBody>
          <a:bodyPr/>
          <a:lstStyle>
            <a:lvl1pPr marL="228531" indent="-228531" algn="l" defTabSz="914126" rtl="0" eaLnBrk="1" latinLnBrk="0" hangingPunct="1">
              <a:lnSpc>
                <a:spcPct val="90000"/>
              </a:lnSpc>
              <a:spcBef>
                <a:spcPts val="1000"/>
              </a:spcBef>
              <a:buClr>
                <a:schemeClr val="accent1"/>
              </a:buClr>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endParaRPr lang="en-US" dirty="0"/>
          </a:p>
        </p:txBody>
      </p:sp>
      <p:sp>
        <p:nvSpPr>
          <p:cNvPr id="27" name="Title 1">
            <a:extLst>
              <a:ext uri="{FF2B5EF4-FFF2-40B4-BE49-F238E27FC236}">
                <a16:creationId xmlns:a16="http://schemas.microsoft.com/office/drawing/2014/main" id="{A3467C19-17D6-9F4F-B2A3-CAE7EFD07831}"/>
              </a:ext>
            </a:extLst>
          </p:cNvPr>
          <p:cNvSpPr txBox="1">
            <a:spLocks/>
          </p:cNvSpPr>
          <p:nvPr/>
        </p:nvSpPr>
        <p:spPr>
          <a:xfrm>
            <a:off x="3375341" y="3773420"/>
            <a:ext cx="5402767" cy="848187"/>
          </a:xfr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800" b="1" dirty="0"/>
              <a:t>ET40-HC/ET45-HC Rugged Healthcare Tablets</a:t>
            </a:r>
            <a:endParaRPr lang="en-US" sz="1600" b="1" dirty="0"/>
          </a:p>
        </p:txBody>
      </p:sp>
      <p:sp>
        <p:nvSpPr>
          <p:cNvPr id="36" name="Title 1">
            <a:extLst>
              <a:ext uri="{FF2B5EF4-FFF2-40B4-BE49-F238E27FC236}">
                <a16:creationId xmlns:a16="http://schemas.microsoft.com/office/drawing/2014/main" id="{535F57D2-311D-0149-8B77-3E1319EDA02A}"/>
              </a:ext>
            </a:extLst>
          </p:cNvPr>
          <p:cNvSpPr txBox="1">
            <a:spLocks/>
          </p:cNvSpPr>
          <p:nvPr/>
        </p:nvSpPr>
        <p:spPr>
          <a:xfrm>
            <a:off x="3375341" y="4068997"/>
            <a:ext cx="6874581" cy="2523065"/>
          </a:xfr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marL="7938" indent="109538">
              <a:lnSpc>
                <a:spcPct val="150000"/>
              </a:lnSpc>
              <a:buClr>
                <a:srgbClr val="0073E6"/>
              </a:buClr>
              <a:buFont typeface="Arial" panose="020B0604020202020204" pitchFamily="34" charset="0"/>
              <a:buChar char="•"/>
            </a:pPr>
            <a:r>
              <a:rPr lang="en-US" sz="1200" dirty="0"/>
              <a:t>Android OS</a:t>
            </a:r>
          </a:p>
          <a:p>
            <a:pPr indent="117475">
              <a:lnSpc>
                <a:spcPct val="150000"/>
              </a:lnSpc>
              <a:buClr>
                <a:srgbClr val="0073E6"/>
              </a:buClr>
              <a:buFont typeface="Arial"/>
              <a:buChar char="•"/>
            </a:pPr>
            <a:r>
              <a:rPr lang="en-US" sz="1200" dirty="0"/>
              <a:t>10-in. screen</a:t>
            </a:r>
          </a:p>
          <a:p>
            <a:pPr indent="117475">
              <a:lnSpc>
                <a:spcPct val="150000"/>
              </a:lnSpc>
              <a:buClr>
                <a:srgbClr val="0073E6"/>
              </a:buClr>
              <a:buFont typeface="Arial"/>
              <a:buChar char="•"/>
            </a:pPr>
            <a:r>
              <a:rPr lang="en-US" sz="1200" dirty="0"/>
              <a:t>Advanced medical grade disinfectant ready plastics</a:t>
            </a:r>
          </a:p>
          <a:p>
            <a:pPr marL="7938" indent="109538">
              <a:lnSpc>
                <a:spcPct val="150000"/>
              </a:lnSpc>
              <a:buClr>
                <a:srgbClr val="0073E6"/>
              </a:buClr>
              <a:buFont typeface="Arial"/>
              <a:buChar char="•"/>
            </a:pPr>
            <a:r>
              <a:rPr lang="en-US" sz="1200" dirty="0"/>
              <a:t>Thin and light consumer styling, yet rugged to withstand drops, bangs, bumps, dust and water</a:t>
            </a:r>
          </a:p>
          <a:p>
            <a:pPr indent="117475">
              <a:lnSpc>
                <a:spcPct val="150000"/>
              </a:lnSpc>
              <a:buClr>
                <a:srgbClr val="0073E6"/>
              </a:buClr>
              <a:buFont typeface="Arial"/>
              <a:buChar char="•"/>
            </a:pPr>
            <a:r>
              <a:rPr lang="en-US" sz="1200" dirty="0"/>
              <a:t>Integrated enterprise-class scanning</a:t>
            </a:r>
          </a:p>
          <a:p>
            <a:pPr indent="117475">
              <a:lnSpc>
                <a:spcPct val="150000"/>
              </a:lnSpc>
              <a:buClr>
                <a:srgbClr val="0073E6"/>
              </a:buClr>
              <a:buFont typeface="Arial"/>
              <a:buChar char="•"/>
            </a:pPr>
            <a:r>
              <a:rPr lang="en-US" sz="1200" dirty="0"/>
              <a:t>Programmable emergency alert button</a:t>
            </a:r>
          </a:p>
          <a:p>
            <a:pPr marL="7938" indent="109538">
              <a:lnSpc>
                <a:spcPct val="150000"/>
              </a:lnSpc>
              <a:buClr>
                <a:srgbClr val="0073E6"/>
              </a:buClr>
              <a:buFont typeface="Arial"/>
              <a:buChar char="•"/>
            </a:pPr>
            <a:r>
              <a:rPr lang="en-US" sz="1200" dirty="0"/>
              <a:t>Fast wireless connectivity; ET40-HC: Wi-Fi 6 and ET45-HC: Wi-Fi 6 and 5G</a:t>
            </a:r>
          </a:p>
          <a:p>
            <a:pPr indent="137160">
              <a:buClr>
                <a:srgbClr val="0073E6"/>
              </a:buClr>
              <a:buFont typeface="Arial"/>
              <a:buChar char="•"/>
            </a:pPr>
            <a:endParaRPr lang="en-US" sz="1200" dirty="0"/>
          </a:p>
          <a:p>
            <a:pPr indent="137160">
              <a:buClr>
                <a:srgbClr val="0073E6"/>
              </a:buClr>
              <a:buFont typeface="Arial"/>
              <a:buChar char="•"/>
            </a:pPr>
            <a:endParaRPr lang="en-US" sz="1200" dirty="0"/>
          </a:p>
        </p:txBody>
      </p:sp>
      <p:sp>
        <p:nvSpPr>
          <p:cNvPr id="39" name="Title 1">
            <a:extLst>
              <a:ext uri="{FF2B5EF4-FFF2-40B4-BE49-F238E27FC236}">
                <a16:creationId xmlns:a16="http://schemas.microsoft.com/office/drawing/2014/main" id="{FF9B3744-004C-7C4A-BB0D-10CD03DBFA9D}"/>
              </a:ext>
            </a:extLst>
          </p:cNvPr>
          <p:cNvSpPr txBox="1">
            <a:spLocks/>
          </p:cNvSpPr>
          <p:nvPr/>
        </p:nvSpPr>
        <p:spPr>
          <a:xfrm>
            <a:off x="4009413" y="5956451"/>
            <a:ext cx="2758379" cy="45719"/>
          </a:xfr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nSpc>
                <a:spcPct val="150000"/>
              </a:lnSpc>
              <a:spcBef>
                <a:spcPts val="0"/>
              </a:spcBef>
            </a:pPr>
            <a:endParaRPr lang="en-US" sz="1400" b="1" dirty="0"/>
          </a:p>
        </p:txBody>
      </p:sp>
      <p:cxnSp>
        <p:nvCxnSpPr>
          <p:cNvPr id="17" name="Straight Connector 16">
            <a:extLst>
              <a:ext uri="{FF2B5EF4-FFF2-40B4-BE49-F238E27FC236}">
                <a16:creationId xmlns:a16="http://schemas.microsoft.com/office/drawing/2014/main" id="{08C30114-F8B4-704E-B098-2ECFBBB28F74}"/>
              </a:ext>
            </a:extLst>
          </p:cNvPr>
          <p:cNvCxnSpPr>
            <a:cxnSpLocks/>
          </p:cNvCxnSpPr>
          <p:nvPr/>
        </p:nvCxnSpPr>
        <p:spPr>
          <a:xfrm>
            <a:off x="3208867" y="3816728"/>
            <a:ext cx="0" cy="2274886"/>
          </a:xfrm>
          <a:prstGeom prst="line">
            <a:avLst/>
          </a:prstGeom>
          <a:ln w="12700">
            <a:solidFill>
              <a:srgbClr val="0073E6"/>
            </a:solidFill>
          </a:ln>
        </p:spPr>
        <p:style>
          <a:lnRef idx="1">
            <a:schemeClr val="accent1"/>
          </a:lnRef>
          <a:fillRef idx="0">
            <a:schemeClr val="accent1"/>
          </a:fillRef>
          <a:effectRef idx="0">
            <a:schemeClr val="accent1"/>
          </a:effectRef>
          <a:fontRef idx="minor">
            <a:schemeClr val="tx1"/>
          </a:fontRef>
        </p:style>
      </p:cxnSp>
      <p:sp>
        <p:nvSpPr>
          <p:cNvPr id="43" name="Title 1">
            <a:extLst>
              <a:ext uri="{FF2B5EF4-FFF2-40B4-BE49-F238E27FC236}">
                <a16:creationId xmlns:a16="http://schemas.microsoft.com/office/drawing/2014/main" id="{FF9B3744-004C-7C4A-BB0D-10CD03DBFA9D}"/>
              </a:ext>
            </a:extLst>
          </p:cNvPr>
          <p:cNvSpPr txBox="1">
            <a:spLocks/>
          </p:cNvSpPr>
          <p:nvPr/>
        </p:nvSpPr>
        <p:spPr>
          <a:xfrm>
            <a:off x="7480180" y="6061225"/>
            <a:ext cx="3299911" cy="45719"/>
          </a:xfr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nSpc>
                <a:spcPct val="150000"/>
              </a:lnSpc>
              <a:spcBef>
                <a:spcPts val="0"/>
              </a:spcBef>
            </a:pPr>
            <a:endParaRPr lang="en-US" sz="1400" b="1" dirty="0"/>
          </a:p>
        </p:txBody>
      </p:sp>
      <p:sp>
        <p:nvSpPr>
          <p:cNvPr id="7" name="Parallelogram 6">
            <a:extLst>
              <a:ext uri="{FF2B5EF4-FFF2-40B4-BE49-F238E27FC236}">
                <a16:creationId xmlns:a16="http://schemas.microsoft.com/office/drawing/2014/main" id="{79842F59-E262-0596-2647-F0E1DB5190FC}"/>
              </a:ext>
            </a:extLst>
          </p:cNvPr>
          <p:cNvSpPr/>
          <p:nvPr/>
        </p:nvSpPr>
        <p:spPr>
          <a:xfrm>
            <a:off x="-643093" y="392134"/>
            <a:ext cx="4735704" cy="560108"/>
          </a:xfrm>
          <a:prstGeom prst="parallelogram">
            <a:avLst>
              <a:gd name="adj" fmla="val 88303"/>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E89B2DB4-199B-EA09-F8D5-01FF8A11764C}"/>
              </a:ext>
            </a:extLst>
          </p:cNvPr>
          <p:cNvSpPr/>
          <p:nvPr/>
        </p:nvSpPr>
        <p:spPr>
          <a:xfrm>
            <a:off x="3689434" y="392134"/>
            <a:ext cx="9599845" cy="560108"/>
          </a:xfrm>
          <a:prstGeom prst="parallelogram">
            <a:avLst>
              <a:gd name="adj" fmla="val 883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a:extLst>
              <a:ext uri="{FF2B5EF4-FFF2-40B4-BE49-F238E27FC236}">
                <a16:creationId xmlns:a16="http://schemas.microsoft.com/office/drawing/2014/main" id="{13456D69-BF4B-5F20-AA1A-C10F9F1A7BBE}"/>
              </a:ext>
            </a:extLst>
          </p:cNvPr>
          <p:cNvSpPr txBox="1">
            <a:spLocks/>
          </p:cNvSpPr>
          <p:nvPr/>
        </p:nvSpPr>
        <p:spPr>
          <a:xfrm>
            <a:off x="298927" y="489308"/>
            <a:ext cx="7518187"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2400" dirty="0">
                <a:solidFill>
                  <a:schemeClr val="bg1"/>
                </a:solidFill>
              </a:rPr>
              <a:t>ET4x Healthcare Tablets</a:t>
            </a:r>
          </a:p>
        </p:txBody>
      </p:sp>
      <p:sp>
        <p:nvSpPr>
          <p:cNvPr id="12" name="Title 2">
            <a:extLst>
              <a:ext uri="{FF2B5EF4-FFF2-40B4-BE49-F238E27FC236}">
                <a16:creationId xmlns:a16="http://schemas.microsoft.com/office/drawing/2014/main" id="{2FDC7A51-6DC0-6F1A-EF83-A954B2BF97C3}"/>
              </a:ext>
            </a:extLst>
          </p:cNvPr>
          <p:cNvSpPr txBox="1">
            <a:spLocks/>
          </p:cNvSpPr>
          <p:nvPr/>
        </p:nvSpPr>
        <p:spPr>
          <a:xfrm>
            <a:off x="4275538" y="489308"/>
            <a:ext cx="7518187"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2400" dirty="0">
                <a:solidFill>
                  <a:schemeClr val="bg2"/>
                </a:solidFill>
              </a:rPr>
              <a:t>Built for Healthcare from the Inside Out</a:t>
            </a:r>
          </a:p>
        </p:txBody>
      </p:sp>
    </p:spTree>
    <p:extLst>
      <p:ext uri="{BB962C8B-B14F-4D97-AF65-F5344CB8AC3E}">
        <p14:creationId xmlns:p14="http://schemas.microsoft.com/office/powerpoint/2010/main" val="39778986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32">
            <a:extLst>
              <a:ext uri="{FF2B5EF4-FFF2-40B4-BE49-F238E27FC236}">
                <a16:creationId xmlns:a16="http://schemas.microsoft.com/office/drawing/2014/main" id="{7735DD4D-D3FA-4E71-8A0E-14AFEDF8D961}"/>
              </a:ext>
            </a:extLst>
          </p:cNvPr>
          <p:cNvSpPr txBox="1">
            <a:spLocks noChangeArrowheads="1"/>
          </p:cNvSpPr>
          <p:nvPr/>
        </p:nvSpPr>
        <p:spPr bwMode="auto">
          <a:xfrm>
            <a:off x="2284980" y="3062636"/>
            <a:ext cx="1424637" cy="246221"/>
          </a:xfrm>
          <a:prstGeom prst="rect">
            <a:avLst/>
          </a:prstGeom>
          <a:noFill/>
          <a:ln w="9525">
            <a:noFill/>
            <a:miter lim="800000"/>
            <a:headEnd/>
            <a:tailEnd/>
          </a:ln>
        </p:spPr>
        <p:txBody>
          <a:bodyPr wrap="square">
            <a:spAutoFit/>
          </a:bodyPr>
          <a:lstStyle/>
          <a:p>
            <a:pPr algn="ctr" defTabSz="457200" eaLnBrk="1" hangingPunct="1"/>
            <a:r>
              <a:rPr lang="en-US" altLang="en-US" sz="1000" dirty="0">
                <a:solidFill>
                  <a:srgbClr val="000000"/>
                </a:solidFill>
                <a:latin typeface="Arial" panose="020B0604020202020204" pitchFamily="34" charset="0"/>
                <a:cs typeface="Arial" panose="020B0604020202020204" pitchFamily="34" charset="0"/>
              </a:rPr>
              <a:t>Presentation Stand</a:t>
            </a:r>
          </a:p>
        </p:txBody>
      </p:sp>
      <p:cxnSp>
        <p:nvCxnSpPr>
          <p:cNvPr id="132" name="Straight Connector 131">
            <a:extLst>
              <a:ext uri="{FF2B5EF4-FFF2-40B4-BE49-F238E27FC236}">
                <a16:creationId xmlns:a16="http://schemas.microsoft.com/office/drawing/2014/main" id="{610D4572-3342-0141-A821-AE7F7395FEDB}"/>
              </a:ext>
            </a:extLst>
          </p:cNvPr>
          <p:cNvCxnSpPr>
            <a:cxnSpLocks/>
          </p:cNvCxnSpPr>
          <p:nvPr/>
        </p:nvCxnSpPr>
        <p:spPr>
          <a:xfrm>
            <a:off x="8034078" y="1817205"/>
            <a:ext cx="0" cy="4574328"/>
          </a:xfrm>
          <a:prstGeom prst="line">
            <a:avLst/>
          </a:prstGeom>
          <a:ln w="10160">
            <a:solidFill>
              <a:srgbClr val="0073E6"/>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C928C622-BCA4-5D43-ADC0-859D15BED72B}"/>
              </a:ext>
            </a:extLst>
          </p:cNvPr>
          <p:cNvSpPr txBox="1"/>
          <p:nvPr/>
        </p:nvSpPr>
        <p:spPr>
          <a:xfrm>
            <a:off x="162981" y="1331875"/>
            <a:ext cx="4076700" cy="327795"/>
          </a:xfrm>
          <a:prstGeom prst="rect">
            <a:avLst/>
          </a:prstGeom>
          <a:noFill/>
        </p:spPr>
        <p:txBody>
          <a:bodyPr wrap="square" lIns="0" tIns="0" rIns="0" bIns="0" rtlCol="0" anchor="ctr">
            <a:noAutofit/>
          </a:bodyPr>
          <a:lstStyle/>
          <a:p>
            <a:pPr algn="ctr" fontAlgn="base">
              <a:spcBef>
                <a:spcPct val="0"/>
              </a:spcBef>
              <a:spcAft>
                <a:spcPct val="0"/>
              </a:spcAft>
            </a:pPr>
            <a:r>
              <a:rPr lang="en-GB" sz="1400" b="1" kern="0" dirty="0">
                <a:solidFill>
                  <a:srgbClr val="000000"/>
                </a:solidFill>
                <a:latin typeface="Arial"/>
                <a:ea typeface="MS PGothic"/>
                <a:cs typeface="Arial"/>
              </a:rPr>
              <a:t>Workflow options</a:t>
            </a:r>
          </a:p>
        </p:txBody>
      </p:sp>
      <p:sp>
        <p:nvSpPr>
          <p:cNvPr id="134" name="TextBox 133">
            <a:extLst>
              <a:ext uri="{FF2B5EF4-FFF2-40B4-BE49-F238E27FC236}">
                <a16:creationId xmlns:a16="http://schemas.microsoft.com/office/drawing/2014/main" id="{C928C622-BCA4-5D43-ADC0-859D15BED72B}"/>
              </a:ext>
            </a:extLst>
          </p:cNvPr>
          <p:cNvSpPr txBox="1"/>
          <p:nvPr/>
        </p:nvSpPr>
        <p:spPr>
          <a:xfrm>
            <a:off x="4703498" y="1340545"/>
            <a:ext cx="2527300" cy="327795"/>
          </a:xfrm>
          <a:prstGeom prst="rect">
            <a:avLst/>
          </a:prstGeom>
          <a:noFill/>
        </p:spPr>
        <p:txBody>
          <a:bodyPr wrap="square" lIns="0" tIns="0" rIns="0" bIns="0" rtlCol="0" anchor="ctr">
            <a:noAutofit/>
          </a:bodyPr>
          <a:lstStyle/>
          <a:p>
            <a:pPr algn="ctr"/>
            <a:r>
              <a:rPr lang="en-GB" sz="1400" b="1" kern="0" dirty="0">
                <a:solidFill>
                  <a:srgbClr val="000000"/>
                </a:solidFill>
                <a:latin typeface="Arial"/>
                <a:ea typeface="MS PGothic"/>
                <a:cs typeface="Arial"/>
              </a:rPr>
              <a:t>Carrying/Protective options</a:t>
            </a:r>
          </a:p>
        </p:txBody>
      </p:sp>
      <p:sp>
        <p:nvSpPr>
          <p:cNvPr id="135" name="TextBox 134">
            <a:extLst>
              <a:ext uri="{FF2B5EF4-FFF2-40B4-BE49-F238E27FC236}">
                <a16:creationId xmlns:a16="http://schemas.microsoft.com/office/drawing/2014/main" id="{C928C622-BCA4-5D43-ADC0-859D15BED72B}"/>
              </a:ext>
            </a:extLst>
          </p:cNvPr>
          <p:cNvSpPr txBox="1"/>
          <p:nvPr/>
        </p:nvSpPr>
        <p:spPr>
          <a:xfrm>
            <a:off x="7221538" y="1345258"/>
            <a:ext cx="5495924" cy="327795"/>
          </a:xfrm>
          <a:prstGeom prst="rect">
            <a:avLst/>
          </a:prstGeom>
          <a:noFill/>
        </p:spPr>
        <p:txBody>
          <a:bodyPr wrap="square" lIns="0" tIns="0" rIns="0" bIns="0" rtlCol="0" anchor="ctr">
            <a:noAutofit/>
          </a:bodyPr>
          <a:lstStyle/>
          <a:p>
            <a:pPr algn="ctr"/>
            <a:r>
              <a:rPr lang="en-GB" sz="1400" b="1" kern="0" dirty="0">
                <a:solidFill>
                  <a:srgbClr val="000000"/>
                </a:solidFill>
                <a:latin typeface="Arial"/>
                <a:ea typeface="MS PGothic"/>
                <a:cs typeface="Arial"/>
              </a:rPr>
              <a:t>Charging/Power options</a:t>
            </a:r>
          </a:p>
        </p:txBody>
      </p:sp>
      <p:sp>
        <p:nvSpPr>
          <p:cNvPr id="76" name="TextBox 32">
            <a:extLst>
              <a:ext uri="{FF2B5EF4-FFF2-40B4-BE49-F238E27FC236}">
                <a16:creationId xmlns:a16="http://schemas.microsoft.com/office/drawing/2014/main" id="{99BE5515-52C3-4B32-875D-A7858BCEB2B6}"/>
              </a:ext>
            </a:extLst>
          </p:cNvPr>
          <p:cNvSpPr txBox="1"/>
          <p:nvPr/>
        </p:nvSpPr>
        <p:spPr>
          <a:xfrm>
            <a:off x="847153" y="3050000"/>
            <a:ext cx="1354178" cy="246221"/>
          </a:xfrm>
          <a:prstGeom prst="rect">
            <a:avLst/>
          </a:prstGeom>
          <a:noFill/>
          <a:ln>
            <a:noFill/>
          </a:ln>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defTabSz="457200" eaLnBrk="1" hangingPunct="1">
              <a:defRPr sz="1800" b="0" i="0" u="none" strike="noStrike" kern="0" cap="none" spc="0" baseline="0">
                <a:solidFill>
                  <a:srgbClr val="000000"/>
                </a:solidFill>
                <a:uFillTx/>
              </a:defRPr>
            </a:pPr>
            <a:r>
              <a:rPr lang="en-US" altLang="en-US" sz="1000" kern="0" dirty="0">
                <a:solidFill>
                  <a:srgbClr val="000000"/>
                </a:solidFill>
                <a:latin typeface="Arial" panose="020B0604020202020204" pitchFamily="34" charset="0"/>
                <a:cs typeface="Arial" panose="020B0604020202020204" pitchFamily="34" charset="0"/>
              </a:rPr>
              <a:t>Workstation Cradle</a:t>
            </a:r>
            <a:endParaRPr lang="en-US" sz="1000" b="1" kern="0" dirty="0">
              <a:solidFill>
                <a:srgbClr val="A68419"/>
              </a:solidFill>
              <a:latin typeface="Arial" panose="020B0604020202020204" pitchFamily="34" charset="0"/>
              <a:cs typeface="Arial" panose="020B0604020202020204" pitchFamily="34" charset="0"/>
            </a:endParaRPr>
          </a:p>
        </p:txBody>
      </p:sp>
      <p:sp>
        <p:nvSpPr>
          <p:cNvPr id="80" name="TextBox 32">
            <a:extLst>
              <a:ext uri="{FF2B5EF4-FFF2-40B4-BE49-F238E27FC236}">
                <a16:creationId xmlns:a16="http://schemas.microsoft.com/office/drawing/2014/main" id="{5976221F-91F7-D283-E6CF-1F37EF7D346D}"/>
              </a:ext>
            </a:extLst>
          </p:cNvPr>
          <p:cNvSpPr txBox="1">
            <a:spLocks noChangeArrowheads="1"/>
          </p:cNvSpPr>
          <p:nvPr/>
        </p:nvSpPr>
        <p:spPr bwMode="auto">
          <a:xfrm>
            <a:off x="1719117" y="5055104"/>
            <a:ext cx="1186388" cy="400110"/>
          </a:xfrm>
          <a:prstGeom prst="rect">
            <a:avLst/>
          </a:prstGeom>
          <a:noFill/>
          <a:ln w="9525">
            <a:noFill/>
            <a:miter lim="800000"/>
            <a:headEnd/>
            <a:tailEnd/>
          </a:ln>
        </p:spPr>
        <p:txBody>
          <a:bodyPr wrap="square">
            <a:spAutoFit/>
          </a:bodyPr>
          <a:lstStyle/>
          <a:p>
            <a:pPr algn="ctr" defTabSz="457200" eaLnBrk="1" hangingPunct="1"/>
            <a:r>
              <a:rPr lang="en-US" altLang="en-US" sz="1000" dirty="0">
                <a:solidFill>
                  <a:srgbClr val="000000"/>
                </a:solidFill>
                <a:cs typeface="Arial" panose="020B0604020202020204" pitchFamily="34" charset="0"/>
              </a:rPr>
              <a:t>VESA Mount Adapter</a:t>
            </a:r>
            <a:endParaRPr lang="en-US" altLang="en-US" sz="1000" dirty="0">
              <a:solidFill>
                <a:srgbClr val="000000"/>
              </a:solidFill>
              <a:latin typeface="Arial" panose="020B0604020202020204" pitchFamily="34" charset="0"/>
              <a:cs typeface="Arial" panose="020B0604020202020204" pitchFamily="34" charset="0"/>
            </a:endParaRPr>
          </a:p>
        </p:txBody>
      </p:sp>
      <p:sp>
        <p:nvSpPr>
          <p:cNvPr id="100" name="TextBox 32">
            <a:extLst>
              <a:ext uri="{FF2B5EF4-FFF2-40B4-BE49-F238E27FC236}">
                <a16:creationId xmlns:a16="http://schemas.microsoft.com/office/drawing/2014/main" id="{48CAB764-A0A4-B95E-285F-3DEF8A27AAAC}"/>
              </a:ext>
            </a:extLst>
          </p:cNvPr>
          <p:cNvSpPr txBox="1"/>
          <p:nvPr/>
        </p:nvSpPr>
        <p:spPr>
          <a:xfrm>
            <a:off x="8945990" y="3032279"/>
            <a:ext cx="2041461" cy="246221"/>
          </a:xfrm>
          <a:prstGeom prst="rect">
            <a:avLst/>
          </a:prstGeom>
          <a:noFill/>
          <a:ln>
            <a:noFill/>
          </a:ln>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defTabSz="457200" eaLnBrk="1" hangingPunct="1">
              <a:defRPr sz="1800" b="0" i="0" u="none" strike="noStrike" kern="0" cap="none" spc="0" baseline="0">
                <a:solidFill>
                  <a:srgbClr val="000000"/>
                </a:solidFill>
                <a:uFillTx/>
              </a:defRPr>
            </a:pPr>
            <a:r>
              <a:rPr lang="en-US" altLang="en-US" sz="1000" kern="0" dirty="0">
                <a:solidFill>
                  <a:srgbClr val="000000"/>
                </a:solidFill>
                <a:latin typeface="Arial" panose="020B0604020202020204" pitchFamily="34" charset="0"/>
                <a:cs typeface="Arial" panose="020B0604020202020204" pitchFamily="34" charset="0"/>
              </a:rPr>
              <a:t>Single-Slot Charge Only Cradle</a:t>
            </a:r>
            <a:endParaRPr lang="en-US" sz="1000" b="1" kern="0" dirty="0">
              <a:solidFill>
                <a:srgbClr val="A68419"/>
              </a:solidFill>
              <a:latin typeface="Arial" panose="020B0604020202020204" pitchFamily="34" charset="0"/>
              <a:cs typeface="Arial" panose="020B0604020202020204" pitchFamily="34" charset="0"/>
            </a:endParaRPr>
          </a:p>
        </p:txBody>
      </p:sp>
      <p:sp>
        <p:nvSpPr>
          <p:cNvPr id="93" name="TextBox 32">
            <a:extLst>
              <a:ext uri="{FF2B5EF4-FFF2-40B4-BE49-F238E27FC236}">
                <a16:creationId xmlns:a16="http://schemas.microsoft.com/office/drawing/2014/main" id="{00FF4140-8A40-BDC7-C959-3D6DF7E987A3}"/>
              </a:ext>
            </a:extLst>
          </p:cNvPr>
          <p:cNvSpPr txBox="1"/>
          <p:nvPr/>
        </p:nvSpPr>
        <p:spPr>
          <a:xfrm>
            <a:off x="5364310" y="4142389"/>
            <a:ext cx="1292231" cy="400110"/>
          </a:xfrm>
          <a:prstGeom prst="rect">
            <a:avLst/>
          </a:prstGeom>
          <a:noFill/>
          <a:ln>
            <a:noFill/>
          </a:ln>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defTabSz="457200" eaLnBrk="1" hangingPunct="1">
              <a:defRPr sz="1800" b="0" i="0" u="none" strike="noStrike" kern="0" cap="none" spc="0" baseline="0">
                <a:solidFill>
                  <a:srgbClr val="000000"/>
                </a:solidFill>
                <a:uFillTx/>
              </a:defRPr>
            </a:pPr>
            <a:r>
              <a:rPr lang="en-US" altLang="en-US" sz="1000" kern="0" dirty="0">
                <a:solidFill>
                  <a:srgbClr val="000000"/>
                </a:solidFill>
                <a:latin typeface="Arial" panose="020B0604020202020204" pitchFamily="34" charset="0"/>
                <a:cs typeface="Arial" panose="020B0604020202020204" pitchFamily="34" charset="0"/>
              </a:rPr>
              <a:t>Healthcare</a:t>
            </a:r>
          </a:p>
          <a:p>
            <a:pPr algn="ctr" defTabSz="457200" eaLnBrk="1" hangingPunct="1">
              <a:defRPr sz="1800" b="0" i="0" u="none" strike="noStrike" kern="0" cap="none" spc="0" baseline="0">
                <a:solidFill>
                  <a:srgbClr val="000000"/>
                </a:solidFill>
                <a:uFillTx/>
              </a:defRPr>
            </a:pPr>
            <a:r>
              <a:rPr lang="en-US" altLang="en-US" sz="1000" kern="0" dirty="0">
                <a:solidFill>
                  <a:srgbClr val="000000"/>
                </a:solidFill>
                <a:latin typeface="Arial" panose="020B0604020202020204" pitchFamily="34" charset="0"/>
                <a:cs typeface="Arial" panose="020B0604020202020204" pitchFamily="34" charset="0"/>
              </a:rPr>
              <a:t>Hand strap</a:t>
            </a:r>
            <a:endParaRPr lang="en-US" sz="1000" b="1" kern="0" dirty="0">
              <a:solidFill>
                <a:srgbClr val="A68419"/>
              </a:solidFill>
              <a:latin typeface="Arial" panose="020B0604020202020204" pitchFamily="34" charset="0"/>
              <a:cs typeface="Arial" panose="020B0604020202020204" pitchFamily="34" charset="0"/>
            </a:endParaRPr>
          </a:p>
        </p:txBody>
      </p:sp>
      <p:pic>
        <p:nvPicPr>
          <p:cNvPr id="2" name="Picture 1" descr="A picture containing text, electronics, display, computer&#10;&#10;Description automatically generated">
            <a:extLst>
              <a:ext uri="{FF2B5EF4-FFF2-40B4-BE49-F238E27FC236}">
                <a16:creationId xmlns:a16="http://schemas.microsoft.com/office/drawing/2014/main" id="{1CC8F125-9D3D-13A0-E1E7-D8DAFFEA31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08283" y="1761506"/>
            <a:ext cx="1922433" cy="1196041"/>
          </a:xfrm>
          <a:prstGeom prst="rect">
            <a:avLst/>
          </a:prstGeom>
        </p:spPr>
      </p:pic>
      <p:pic>
        <p:nvPicPr>
          <p:cNvPr id="3" name="Picture 2">
            <a:extLst>
              <a:ext uri="{FF2B5EF4-FFF2-40B4-BE49-F238E27FC236}">
                <a16:creationId xmlns:a16="http://schemas.microsoft.com/office/drawing/2014/main" id="{41200E80-841F-3AA1-1A8C-F12E6A11A94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1786" y="1614251"/>
            <a:ext cx="1945938" cy="1564400"/>
          </a:xfrm>
          <a:prstGeom prst="rect">
            <a:avLst/>
          </a:prstGeom>
        </p:spPr>
      </p:pic>
      <p:pic>
        <p:nvPicPr>
          <p:cNvPr id="4" name="Picture 3">
            <a:extLst>
              <a:ext uri="{FF2B5EF4-FFF2-40B4-BE49-F238E27FC236}">
                <a16:creationId xmlns:a16="http://schemas.microsoft.com/office/drawing/2014/main" id="{90EB241E-0293-96BF-FC8E-62C6C7BCB7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30627" y="2768584"/>
            <a:ext cx="1498087" cy="1320832"/>
          </a:xfrm>
          <a:prstGeom prst="rect">
            <a:avLst/>
          </a:prstGeom>
        </p:spPr>
      </p:pic>
      <p:pic>
        <p:nvPicPr>
          <p:cNvPr id="5" name="Picture 4" descr="Icon&#10;&#10;Description automatically generated">
            <a:extLst>
              <a:ext uri="{FF2B5EF4-FFF2-40B4-BE49-F238E27FC236}">
                <a16:creationId xmlns:a16="http://schemas.microsoft.com/office/drawing/2014/main" id="{03AD25EA-9C41-BDCB-305E-EF48C96A31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70211" y="1825771"/>
            <a:ext cx="1025525" cy="1263328"/>
          </a:xfrm>
          <a:prstGeom prst="rect">
            <a:avLst/>
          </a:prstGeom>
        </p:spPr>
      </p:pic>
      <p:pic>
        <p:nvPicPr>
          <p:cNvPr id="6" name="Picture 5" descr="Icon&#10;&#10;Description automatically generated">
            <a:extLst>
              <a:ext uri="{FF2B5EF4-FFF2-40B4-BE49-F238E27FC236}">
                <a16:creationId xmlns:a16="http://schemas.microsoft.com/office/drawing/2014/main" id="{5EBE0824-DCBA-9501-A09D-FD3E38745AF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35222" y="3531325"/>
            <a:ext cx="1354178" cy="1354178"/>
          </a:xfrm>
          <a:prstGeom prst="rect">
            <a:avLst/>
          </a:prstGeom>
        </p:spPr>
      </p:pic>
      <p:pic>
        <p:nvPicPr>
          <p:cNvPr id="7" name="Picture 6" descr="A close-up of a cell phone&#10;&#10;Description automatically generated with medium confidence">
            <a:extLst>
              <a:ext uri="{FF2B5EF4-FFF2-40B4-BE49-F238E27FC236}">
                <a16:creationId xmlns:a16="http://schemas.microsoft.com/office/drawing/2014/main" id="{51B0895F-4334-6036-CCF2-7E7B1DAC309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74604" y="3816361"/>
            <a:ext cx="2366372" cy="1472409"/>
          </a:xfrm>
          <a:prstGeom prst="rect">
            <a:avLst/>
          </a:prstGeom>
        </p:spPr>
      </p:pic>
      <p:sp>
        <p:nvSpPr>
          <p:cNvPr id="13" name="TextBox 32">
            <a:extLst>
              <a:ext uri="{FF2B5EF4-FFF2-40B4-BE49-F238E27FC236}">
                <a16:creationId xmlns:a16="http://schemas.microsoft.com/office/drawing/2014/main" id="{85EDBE28-0706-95E7-BA51-05AC51434FC9}"/>
              </a:ext>
            </a:extLst>
          </p:cNvPr>
          <p:cNvSpPr txBox="1"/>
          <p:nvPr/>
        </p:nvSpPr>
        <p:spPr>
          <a:xfrm>
            <a:off x="8217890" y="5201957"/>
            <a:ext cx="2021887" cy="246221"/>
          </a:xfrm>
          <a:prstGeom prst="rect">
            <a:avLst/>
          </a:prstGeom>
          <a:noFill/>
          <a:ln>
            <a:noFill/>
          </a:ln>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defTabSz="457200" eaLnBrk="1" hangingPunct="1">
              <a:defRPr sz="1800" b="0" i="0" u="none" strike="noStrike" kern="0" cap="none" spc="0" baseline="0">
                <a:solidFill>
                  <a:srgbClr val="000000"/>
                </a:solidFill>
                <a:uFillTx/>
              </a:defRPr>
            </a:pPr>
            <a:r>
              <a:rPr lang="en-US" altLang="en-US" sz="1000" kern="0" dirty="0">
                <a:solidFill>
                  <a:srgbClr val="000000"/>
                </a:solidFill>
                <a:latin typeface="Arial" panose="020B0604020202020204" pitchFamily="34" charset="0"/>
                <a:cs typeface="Arial" panose="020B0604020202020204" pitchFamily="34" charset="0"/>
              </a:rPr>
              <a:t>Multi-Slot Charge Only Cradle</a:t>
            </a:r>
            <a:endParaRPr lang="en-US" sz="1000" b="1" kern="0" dirty="0">
              <a:solidFill>
                <a:srgbClr val="A68419"/>
              </a:solidFill>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479EED97-F6EA-11A8-D4B9-4E6BB1CE873E}"/>
              </a:ext>
            </a:extLst>
          </p:cNvPr>
          <p:cNvCxnSpPr>
            <a:cxnSpLocks/>
          </p:cNvCxnSpPr>
          <p:nvPr/>
        </p:nvCxnSpPr>
        <p:spPr>
          <a:xfrm>
            <a:off x="3936640" y="1888385"/>
            <a:ext cx="0" cy="4574328"/>
          </a:xfrm>
          <a:prstGeom prst="line">
            <a:avLst/>
          </a:prstGeom>
          <a:ln w="10160">
            <a:solidFill>
              <a:srgbClr val="0073E6"/>
            </a:solidFill>
          </a:ln>
        </p:spPr>
        <p:style>
          <a:lnRef idx="1">
            <a:schemeClr val="accent1"/>
          </a:lnRef>
          <a:fillRef idx="0">
            <a:schemeClr val="accent1"/>
          </a:fillRef>
          <a:effectRef idx="0">
            <a:schemeClr val="accent1"/>
          </a:effectRef>
          <a:fontRef idx="minor">
            <a:schemeClr val="tx1"/>
          </a:fontRef>
        </p:style>
      </p:cxnSp>
      <p:sp>
        <p:nvSpPr>
          <p:cNvPr id="14" name="Parallelogram 13">
            <a:extLst>
              <a:ext uri="{FF2B5EF4-FFF2-40B4-BE49-F238E27FC236}">
                <a16:creationId xmlns:a16="http://schemas.microsoft.com/office/drawing/2014/main" id="{1277B0B9-BF27-927E-BB56-1E9B9AD361E5}"/>
              </a:ext>
            </a:extLst>
          </p:cNvPr>
          <p:cNvSpPr/>
          <p:nvPr/>
        </p:nvSpPr>
        <p:spPr>
          <a:xfrm>
            <a:off x="-731521" y="392134"/>
            <a:ext cx="3277791" cy="560108"/>
          </a:xfrm>
          <a:prstGeom prst="parallelogram">
            <a:avLst>
              <a:gd name="adj" fmla="val 88303"/>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a:extLst>
              <a:ext uri="{FF2B5EF4-FFF2-40B4-BE49-F238E27FC236}">
                <a16:creationId xmlns:a16="http://schemas.microsoft.com/office/drawing/2014/main" id="{097CD52C-E988-83E3-11AB-94469AC15C9B}"/>
              </a:ext>
            </a:extLst>
          </p:cNvPr>
          <p:cNvSpPr/>
          <p:nvPr/>
        </p:nvSpPr>
        <p:spPr>
          <a:xfrm>
            <a:off x="2143094" y="392134"/>
            <a:ext cx="10917586" cy="560108"/>
          </a:xfrm>
          <a:prstGeom prst="parallelogram">
            <a:avLst>
              <a:gd name="adj" fmla="val 883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2">
            <a:extLst>
              <a:ext uri="{FF2B5EF4-FFF2-40B4-BE49-F238E27FC236}">
                <a16:creationId xmlns:a16="http://schemas.microsoft.com/office/drawing/2014/main" id="{914BBCAF-6B8E-2877-23C3-341A263DAA96}"/>
              </a:ext>
            </a:extLst>
          </p:cNvPr>
          <p:cNvSpPr txBox="1">
            <a:spLocks/>
          </p:cNvSpPr>
          <p:nvPr/>
        </p:nvSpPr>
        <p:spPr>
          <a:xfrm>
            <a:off x="298927" y="489308"/>
            <a:ext cx="7518187"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2400" dirty="0">
                <a:solidFill>
                  <a:schemeClr val="bg1"/>
                </a:solidFill>
              </a:rPr>
              <a:t>Accessories</a:t>
            </a:r>
          </a:p>
        </p:txBody>
      </p:sp>
      <p:sp>
        <p:nvSpPr>
          <p:cNvPr id="17" name="Title 2">
            <a:extLst>
              <a:ext uri="{FF2B5EF4-FFF2-40B4-BE49-F238E27FC236}">
                <a16:creationId xmlns:a16="http://schemas.microsoft.com/office/drawing/2014/main" id="{670E87AE-B47D-1DE0-5B3F-6ACD1E64BFB6}"/>
              </a:ext>
            </a:extLst>
          </p:cNvPr>
          <p:cNvSpPr txBox="1">
            <a:spLocks/>
          </p:cNvSpPr>
          <p:nvPr/>
        </p:nvSpPr>
        <p:spPr>
          <a:xfrm>
            <a:off x="2729198" y="489308"/>
            <a:ext cx="7518187"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2400" dirty="0">
                <a:solidFill>
                  <a:schemeClr val="bg1"/>
                </a:solidFill>
              </a:rPr>
              <a:t>Customize Your ET4x HC Tablet To Meet Your Needs</a:t>
            </a:r>
          </a:p>
        </p:txBody>
      </p:sp>
      <p:pic>
        <p:nvPicPr>
          <p:cNvPr id="8" name="Picture 7" descr="A full shot of a machine&#10;&#10;Description automatically generated">
            <a:extLst>
              <a:ext uri="{FF2B5EF4-FFF2-40B4-BE49-F238E27FC236}">
                <a16:creationId xmlns:a16="http://schemas.microsoft.com/office/drawing/2014/main" id="{7B22E9E7-7183-6C81-87AA-05DFFF55237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455903" y="3343964"/>
            <a:ext cx="1359011" cy="1793218"/>
          </a:xfrm>
          <a:prstGeom prst="rect">
            <a:avLst/>
          </a:prstGeom>
        </p:spPr>
      </p:pic>
      <p:sp>
        <p:nvSpPr>
          <p:cNvPr id="9" name="TextBox 32">
            <a:extLst>
              <a:ext uri="{FF2B5EF4-FFF2-40B4-BE49-F238E27FC236}">
                <a16:creationId xmlns:a16="http://schemas.microsoft.com/office/drawing/2014/main" id="{15CEAF98-CB9C-B6E3-0B6B-5A4DBF85464F}"/>
              </a:ext>
            </a:extLst>
          </p:cNvPr>
          <p:cNvSpPr txBox="1"/>
          <p:nvPr/>
        </p:nvSpPr>
        <p:spPr>
          <a:xfrm>
            <a:off x="10166938" y="5205558"/>
            <a:ext cx="2021887" cy="400110"/>
          </a:xfrm>
          <a:prstGeom prst="rect">
            <a:avLst/>
          </a:prstGeom>
          <a:noFill/>
          <a:ln>
            <a:noFill/>
          </a:ln>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defTabSz="457200" eaLnBrk="1" hangingPunct="1">
              <a:defRPr sz="1800" b="0" i="0" u="none" strike="noStrike" kern="0" cap="none" spc="0" baseline="0">
                <a:solidFill>
                  <a:srgbClr val="000000"/>
                </a:solidFill>
                <a:uFillTx/>
              </a:defRPr>
            </a:pPr>
            <a:r>
              <a:rPr lang="en-US" altLang="en-US" sz="1000" kern="0" dirty="0">
                <a:solidFill>
                  <a:srgbClr val="000000"/>
                </a:solidFill>
                <a:latin typeface="Arial" panose="020B0604020202020204" pitchFamily="34" charset="0"/>
                <a:cs typeface="Arial" panose="020B0604020202020204" pitchFamily="34" charset="0"/>
              </a:rPr>
              <a:t>Intelligent Cabinets, </a:t>
            </a:r>
            <a:br>
              <a:rPr lang="en-US" altLang="en-US" sz="1000" kern="0" dirty="0">
                <a:solidFill>
                  <a:srgbClr val="000000"/>
                </a:solidFill>
                <a:latin typeface="Arial" panose="020B0604020202020204" pitchFamily="34" charset="0"/>
                <a:cs typeface="Arial" panose="020B0604020202020204" pitchFamily="34" charset="0"/>
              </a:rPr>
            </a:br>
            <a:r>
              <a:rPr lang="en-US" altLang="en-US" sz="1000" kern="0" dirty="0">
                <a:solidFill>
                  <a:srgbClr val="000000"/>
                </a:solidFill>
                <a:latin typeface="Arial" panose="020B0604020202020204" pitchFamily="34" charset="0"/>
                <a:cs typeface="Arial" panose="020B0604020202020204" pitchFamily="34" charset="0"/>
              </a:rPr>
              <a:t>Racks and Mobile Carts</a:t>
            </a:r>
            <a:endParaRPr lang="en-US" sz="1000" b="1" kern="0" dirty="0">
              <a:solidFill>
                <a:srgbClr val="A6841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274316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a uniform kneeling next to a plane&#10;&#10;Description automatically generated">
            <a:extLst>
              <a:ext uri="{FF2B5EF4-FFF2-40B4-BE49-F238E27FC236}">
                <a16:creationId xmlns:a16="http://schemas.microsoft.com/office/drawing/2014/main" id="{0D4E1DE5-B0CB-B758-0D94-B32DD12121B8}"/>
              </a:ext>
            </a:extLst>
          </p:cNvPr>
          <p:cNvPicPr>
            <a:picLocks noChangeAspect="1"/>
          </p:cNvPicPr>
          <p:nvPr/>
        </p:nvPicPr>
        <p:blipFill>
          <a:blip r:embed="rId3" cstate="print">
            <a:extLst>
              <a:ext uri="{28A0092B-C50C-407E-A947-70E740481C1C}">
                <a14:useLocalDpi xmlns:a14="http://schemas.microsoft.com/office/drawing/2010/main" val="0"/>
              </a:ext>
            </a:extLst>
          </a:blip>
          <a:srcRect l="-175" t="18329" r="42060"/>
          <a:stretch/>
        </p:blipFill>
        <p:spPr>
          <a:xfrm>
            <a:off x="2096757" y="11571"/>
            <a:ext cx="5058140" cy="4739105"/>
          </a:xfrm>
          <a:custGeom>
            <a:avLst/>
            <a:gdLst>
              <a:gd name="connsiteX0" fmla="*/ 3132555 w 4791924"/>
              <a:gd name="connsiteY0" fmla="*/ 0 h 4489680"/>
              <a:gd name="connsiteX1" fmla="*/ 4791924 w 4791924"/>
              <a:gd name="connsiteY1" fmla="*/ 0 h 4489680"/>
              <a:gd name="connsiteX2" fmla="*/ 4791924 w 4791924"/>
              <a:gd name="connsiteY2" fmla="*/ 4489680 h 4489680"/>
              <a:gd name="connsiteX3" fmla="*/ 0 w 4791924"/>
              <a:gd name="connsiteY3" fmla="*/ 4489680 h 4489680"/>
              <a:gd name="connsiteX4" fmla="*/ 0 w 4791924"/>
              <a:gd name="connsiteY4" fmla="*/ 1808581 h 4489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924" h="4489680">
                <a:moveTo>
                  <a:pt x="3132555" y="0"/>
                </a:moveTo>
                <a:lnTo>
                  <a:pt x="4791924" y="0"/>
                </a:lnTo>
                <a:lnTo>
                  <a:pt x="4791924" y="4489680"/>
                </a:lnTo>
                <a:lnTo>
                  <a:pt x="0" y="4489680"/>
                </a:lnTo>
                <a:lnTo>
                  <a:pt x="0" y="1808581"/>
                </a:lnTo>
                <a:close/>
              </a:path>
            </a:pathLst>
          </a:custGeom>
        </p:spPr>
      </p:pic>
      <p:pic>
        <p:nvPicPr>
          <p:cNvPr id="5" name="Picture 4" descr="A person in a uniform using a tablet&#10;&#10;Description automatically generated">
            <a:extLst>
              <a:ext uri="{FF2B5EF4-FFF2-40B4-BE49-F238E27FC236}">
                <a16:creationId xmlns:a16="http://schemas.microsoft.com/office/drawing/2014/main" id="{8107673D-C37C-43A1-790D-4CBC070BAF08}"/>
              </a:ext>
            </a:extLst>
          </p:cNvPr>
          <p:cNvPicPr>
            <a:picLocks noChangeAspect="1"/>
          </p:cNvPicPr>
          <p:nvPr/>
        </p:nvPicPr>
        <p:blipFill>
          <a:blip r:embed="rId4" cstate="print">
            <a:extLst>
              <a:ext uri="{28A0092B-C50C-407E-A947-70E740481C1C}">
                <a14:useLocalDpi xmlns:a14="http://schemas.microsoft.com/office/drawing/2010/main" val="0"/>
              </a:ext>
            </a:extLst>
          </a:blip>
          <a:srcRect l="523" t="23904" r="1522" b="19541"/>
          <a:stretch/>
        </p:blipFill>
        <p:spPr>
          <a:xfrm>
            <a:off x="-202360" y="0"/>
            <a:ext cx="5393840" cy="3114135"/>
          </a:xfrm>
          <a:custGeom>
            <a:avLst/>
            <a:gdLst>
              <a:gd name="connsiteX0" fmla="*/ 0 w 5393840"/>
              <a:gd name="connsiteY0" fmla="*/ 0 h 3114135"/>
              <a:gd name="connsiteX1" fmla="*/ 5393840 w 5393840"/>
              <a:gd name="connsiteY1" fmla="*/ 0 h 3114135"/>
              <a:gd name="connsiteX2" fmla="*/ 0 w 5393840"/>
              <a:gd name="connsiteY2" fmla="*/ 3114135 h 3114135"/>
            </a:gdLst>
            <a:ahLst/>
            <a:cxnLst>
              <a:cxn ang="0">
                <a:pos x="connsiteX0" y="connsiteY0"/>
              </a:cxn>
              <a:cxn ang="0">
                <a:pos x="connsiteX1" y="connsiteY1"/>
              </a:cxn>
              <a:cxn ang="0">
                <a:pos x="connsiteX2" y="connsiteY2"/>
              </a:cxn>
            </a:cxnLst>
            <a:rect l="l" t="t" r="r" b="b"/>
            <a:pathLst>
              <a:path w="5393840" h="3114135">
                <a:moveTo>
                  <a:pt x="0" y="0"/>
                </a:moveTo>
                <a:lnTo>
                  <a:pt x="5393840" y="0"/>
                </a:lnTo>
                <a:lnTo>
                  <a:pt x="0" y="3114135"/>
                </a:lnTo>
                <a:close/>
              </a:path>
            </a:pathLst>
          </a:custGeom>
        </p:spPr>
      </p:pic>
      <p:pic>
        <p:nvPicPr>
          <p:cNvPr id="4" name="PPT Divider Slide_Template-ET5x-new.jpg">
            <a:extLst>
              <a:ext uri="{FF2B5EF4-FFF2-40B4-BE49-F238E27FC236}">
                <a16:creationId xmlns:a16="http://schemas.microsoft.com/office/drawing/2014/main" id="{AB812A8D-7A4A-EE1C-9880-4170B9F6D7A7}"/>
              </a:ext>
            </a:extLst>
          </p:cNvPr>
          <p:cNvPicPr>
            <a:picLocks noChangeAspect="1"/>
          </p:cNvPicPr>
          <p:nvPr/>
        </p:nvPicPr>
        <p:blipFill>
          <a:blip r:embed="rId5" cstate="email">
            <a:extLst>
              <a:ext uri="{28A0092B-C50C-407E-A947-70E740481C1C}">
                <a14:useLocalDpi xmlns:a14="http://schemas.microsoft.com/office/drawing/2010/main"/>
              </a:ext>
            </a:extLst>
          </a:blip>
          <a:srcRect l="59367"/>
          <a:stretch/>
        </p:blipFill>
        <p:spPr>
          <a:xfrm>
            <a:off x="7236178" y="1786"/>
            <a:ext cx="4952646" cy="6856213"/>
          </a:xfrm>
          <a:prstGeom prst="rect">
            <a:avLst/>
          </a:prstGeom>
        </p:spPr>
      </p:pic>
      <p:sp>
        <p:nvSpPr>
          <p:cNvPr id="7" name="AutoShape 4">
            <a:extLst>
              <a:ext uri="{FF2B5EF4-FFF2-40B4-BE49-F238E27FC236}">
                <a16:creationId xmlns:a16="http://schemas.microsoft.com/office/drawing/2014/main" id="{9AF0EC27-AD2C-E14B-B457-5E5A3DC0B3FF}"/>
              </a:ext>
            </a:extLst>
          </p:cNvPr>
          <p:cNvSpPr>
            <a:spLocks noChangeAspect="1" noChangeArrowheads="1"/>
          </p:cNvSpPr>
          <p:nvPr/>
        </p:nvSpPr>
        <p:spPr bwMode="auto">
          <a:xfrm>
            <a:off x="0" y="558947"/>
            <a:ext cx="11137900" cy="6451406"/>
          </a:xfrm>
          <a:prstGeom prst="rtTriangle">
            <a:avLst/>
          </a:prstGeom>
          <a:solidFill>
            <a:schemeClr val="tx1"/>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8" name="AutoShape 4">
            <a:extLst>
              <a:ext uri="{FF2B5EF4-FFF2-40B4-BE49-F238E27FC236}">
                <a16:creationId xmlns:a16="http://schemas.microsoft.com/office/drawing/2014/main" id="{E4B79AF6-3DF9-4A4A-99D3-5EB76464D32D}"/>
              </a:ext>
            </a:extLst>
          </p:cNvPr>
          <p:cNvSpPr>
            <a:spLocks noChangeAspect="1" noChangeArrowheads="1"/>
          </p:cNvSpPr>
          <p:nvPr/>
        </p:nvSpPr>
        <p:spPr bwMode="auto">
          <a:xfrm flipH="1">
            <a:off x="6323653" y="3613069"/>
            <a:ext cx="5865172" cy="3397284"/>
          </a:xfrm>
          <a:prstGeom prst="rtTriangle">
            <a:avLst/>
          </a:prstGeom>
          <a:solidFill>
            <a:srgbClr val="0073E6"/>
          </a:soli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Text Placeholder 4">
            <a:extLst>
              <a:ext uri="{FF2B5EF4-FFF2-40B4-BE49-F238E27FC236}">
                <a16:creationId xmlns:a16="http://schemas.microsoft.com/office/drawing/2014/main" id="{DBF6418B-4C46-AE4D-B75B-853579CCCC70}"/>
              </a:ext>
            </a:extLst>
          </p:cNvPr>
          <p:cNvSpPr>
            <a:spLocks noGrp="1"/>
          </p:cNvSpPr>
          <p:nvPr>
            <p:ph type="body" sz="quarter" idx="11"/>
          </p:nvPr>
        </p:nvSpPr>
        <p:spPr>
          <a:xfrm>
            <a:off x="569913" y="4790623"/>
            <a:ext cx="5627687" cy="1619250"/>
          </a:xfrm>
        </p:spPr>
        <p:txBody>
          <a:bodyPr/>
          <a:lstStyle/>
          <a:p>
            <a:r>
              <a:rPr lang="en-US" sz="4200" dirty="0">
                <a:solidFill>
                  <a:srgbClr val="0073E6"/>
                </a:solidFill>
              </a:rPr>
              <a:t>ET6x Series</a:t>
            </a:r>
          </a:p>
        </p:txBody>
      </p:sp>
    </p:spTree>
    <p:extLst>
      <p:ext uri="{BB962C8B-B14F-4D97-AF65-F5344CB8AC3E}">
        <p14:creationId xmlns:p14="http://schemas.microsoft.com/office/powerpoint/2010/main" val="191862934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FB7BF3DD-66E5-5A4E-8DB4-4D6C298EE159}"/>
              </a:ext>
            </a:extLst>
          </p:cNvPr>
          <p:cNvSpPr txBox="1">
            <a:spLocks/>
          </p:cNvSpPr>
          <p:nvPr/>
        </p:nvSpPr>
        <p:spPr>
          <a:xfrm>
            <a:off x="634999" y="2613659"/>
            <a:ext cx="4479925" cy="819574"/>
          </a:xfrm>
        </p:spPr>
        <p:txBody>
          <a:bodyPr/>
          <a:lstStyle>
            <a:lvl1pPr marL="228531" indent="-228531" algn="l" defTabSz="914126" rtl="0" eaLnBrk="1" latinLnBrk="0" hangingPunct="1">
              <a:lnSpc>
                <a:spcPct val="90000"/>
              </a:lnSpc>
              <a:spcBef>
                <a:spcPts val="1000"/>
              </a:spcBef>
              <a:buClr>
                <a:schemeClr val="accent1"/>
              </a:buClr>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endParaRPr lang="en-US" dirty="0"/>
          </a:p>
        </p:txBody>
      </p:sp>
      <p:sp>
        <p:nvSpPr>
          <p:cNvPr id="39" name="Title 1">
            <a:extLst>
              <a:ext uri="{FF2B5EF4-FFF2-40B4-BE49-F238E27FC236}">
                <a16:creationId xmlns:a16="http://schemas.microsoft.com/office/drawing/2014/main" id="{FF9B3744-004C-7C4A-BB0D-10CD03DBFA9D}"/>
              </a:ext>
            </a:extLst>
          </p:cNvPr>
          <p:cNvSpPr txBox="1">
            <a:spLocks/>
          </p:cNvSpPr>
          <p:nvPr/>
        </p:nvSpPr>
        <p:spPr>
          <a:xfrm>
            <a:off x="2184280" y="6061225"/>
            <a:ext cx="3299911" cy="45719"/>
          </a:xfr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nSpc>
                <a:spcPct val="150000"/>
              </a:lnSpc>
              <a:spcBef>
                <a:spcPts val="0"/>
              </a:spcBef>
            </a:pPr>
            <a:endParaRPr lang="en-US" sz="1400" b="1" dirty="0"/>
          </a:p>
        </p:txBody>
      </p:sp>
      <p:grpSp>
        <p:nvGrpSpPr>
          <p:cNvPr id="2" name="Group 1">
            <a:extLst>
              <a:ext uri="{FF2B5EF4-FFF2-40B4-BE49-F238E27FC236}">
                <a16:creationId xmlns:a16="http://schemas.microsoft.com/office/drawing/2014/main" id="{C33AC1AF-AA8A-89EF-EF8A-1BF18A0E9DCB}"/>
              </a:ext>
            </a:extLst>
          </p:cNvPr>
          <p:cNvGrpSpPr/>
          <p:nvPr/>
        </p:nvGrpSpPr>
        <p:grpSpPr>
          <a:xfrm>
            <a:off x="3406491" y="4039527"/>
            <a:ext cx="6667676" cy="2679994"/>
            <a:chOff x="3539097" y="3846087"/>
            <a:chExt cx="6667676" cy="2679994"/>
          </a:xfrm>
        </p:grpSpPr>
        <p:sp>
          <p:nvSpPr>
            <p:cNvPr id="36" name="Title 1">
              <a:extLst>
                <a:ext uri="{FF2B5EF4-FFF2-40B4-BE49-F238E27FC236}">
                  <a16:creationId xmlns:a16="http://schemas.microsoft.com/office/drawing/2014/main" id="{535F57D2-311D-0149-8B77-3E1319EDA02A}"/>
                </a:ext>
              </a:extLst>
            </p:cNvPr>
            <p:cNvSpPr txBox="1">
              <a:spLocks/>
            </p:cNvSpPr>
            <p:nvPr/>
          </p:nvSpPr>
          <p:spPr>
            <a:xfrm>
              <a:off x="3705571" y="4003016"/>
              <a:ext cx="6501202" cy="2523065"/>
            </a:xfr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indent="137160">
                <a:buClr>
                  <a:srgbClr val="0073E6"/>
                </a:buClr>
                <a:buFont typeface="Arial"/>
                <a:buChar char="•"/>
              </a:pPr>
              <a:endParaRPr lang="en-US" sz="1100" dirty="0"/>
            </a:p>
            <a:p>
              <a:pPr indent="137160">
                <a:lnSpc>
                  <a:spcPct val="150000"/>
                </a:lnSpc>
                <a:buClr>
                  <a:srgbClr val="0073E6"/>
                </a:buClr>
                <a:buFont typeface="Arial"/>
                <a:buChar char="•"/>
              </a:pPr>
              <a:r>
                <a:rPr lang="en-US" sz="1200" dirty="0"/>
                <a:t>Android OS</a:t>
              </a:r>
            </a:p>
            <a:p>
              <a:pPr indent="137160">
                <a:lnSpc>
                  <a:spcPct val="150000"/>
                </a:lnSpc>
                <a:buClr>
                  <a:srgbClr val="0073E6"/>
                </a:buClr>
                <a:buFont typeface="Arial"/>
                <a:buChar char="•"/>
              </a:pPr>
              <a:r>
                <a:rPr lang="en-US" sz="1200" dirty="0"/>
                <a:t>10-in. screen</a:t>
              </a:r>
            </a:p>
            <a:p>
              <a:pPr indent="137160">
                <a:lnSpc>
                  <a:spcPct val="150000"/>
                </a:lnSpc>
                <a:buClr>
                  <a:srgbClr val="0073E6"/>
                </a:buClr>
                <a:buFont typeface="Arial"/>
                <a:buChar char="•"/>
              </a:pPr>
              <a:r>
                <a:rPr lang="en-US" sz="1200" dirty="0"/>
                <a:t>Rugged for the most demanding use cases</a:t>
              </a:r>
            </a:p>
            <a:p>
              <a:pPr indent="137160">
                <a:lnSpc>
                  <a:spcPct val="150000"/>
                </a:lnSpc>
                <a:buClr>
                  <a:srgbClr val="0073E6"/>
                </a:buClr>
                <a:buFont typeface="Arial"/>
                <a:buChar char="•"/>
              </a:pPr>
              <a:r>
                <a:rPr lang="en-US" sz="1200" dirty="0"/>
                <a:t>ET60 Freezer version for condensing environments</a:t>
              </a:r>
            </a:p>
            <a:p>
              <a:pPr indent="137160">
                <a:lnSpc>
                  <a:spcPct val="150000"/>
                </a:lnSpc>
                <a:buClr>
                  <a:srgbClr val="0073E6"/>
                </a:buClr>
                <a:buFont typeface="Arial"/>
                <a:buChar char="•"/>
              </a:pPr>
              <a:r>
                <a:rPr lang="en-US" sz="1200" dirty="0"/>
                <a:t>Versatile form factors: tablet, 2-in-1, vehicle mount computer</a:t>
              </a:r>
            </a:p>
            <a:p>
              <a:pPr indent="137160">
                <a:lnSpc>
                  <a:spcPct val="150000"/>
                </a:lnSpc>
                <a:buClr>
                  <a:srgbClr val="0073E6"/>
                </a:buClr>
                <a:buFont typeface="Arial"/>
                <a:buChar char="•"/>
              </a:pPr>
              <a:r>
                <a:rPr lang="en-US" sz="1200" dirty="0"/>
                <a:t>Fast wireless connectivity; ET60: Wi-Fi 6E and ET65: Wi-Fi 6E and 5G</a:t>
              </a:r>
            </a:p>
            <a:p>
              <a:pPr indent="137160">
                <a:lnSpc>
                  <a:spcPct val="150000"/>
                </a:lnSpc>
                <a:buClr>
                  <a:srgbClr val="0073E6"/>
                </a:buClr>
                <a:buFont typeface="Arial"/>
                <a:buChar char="•"/>
              </a:pPr>
              <a:r>
                <a:rPr lang="en-US" sz="1200" dirty="0"/>
                <a:t>Optional integrated advanced range scanning</a:t>
              </a:r>
            </a:p>
          </p:txBody>
        </p:sp>
        <p:sp>
          <p:nvSpPr>
            <p:cNvPr id="27" name="Title 1">
              <a:extLst>
                <a:ext uri="{FF2B5EF4-FFF2-40B4-BE49-F238E27FC236}">
                  <a16:creationId xmlns:a16="http://schemas.microsoft.com/office/drawing/2014/main" id="{A3467C19-17D6-9F4F-B2A3-CAE7EFD07831}"/>
                </a:ext>
              </a:extLst>
            </p:cNvPr>
            <p:cNvSpPr txBox="1">
              <a:spLocks/>
            </p:cNvSpPr>
            <p:nvPr/>
          </p:nvSpPr>
          <p:spPr>
            <a:xfrm>
              <a:off x="3705571" y="3846087"/>
              <a:ext cx="4656665" cy="380280"/>
            </a:xfr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800" b="1" dirty="0"/>
                <a:t>ET60/ET65 Rugged Enterprise Tablets:</a:t>
              </a:r>
              <a:endParaRPr lang="en-US" sz="1600" b="1" dirty="0"/>
            </a:p>
          </p:txBody>
        </p:sp>
        <p:cxnSp>
          <p:nvCxnSpPr>
            <p:cNvPr id="17" name="Straight Connector 16">
              <a:extLst>
                <a:ext uri="{FF2B5EF4-FFF2-40B4-BE49-F238E27FC236}">
                  <a16:creationId xmlns:a16="http://schemas.microsoft.com/office/drawing/2014/main" id="{08C30114-F8B4-704E-B098-2ECFBBB28F74}"/>
                </a:ext>
              </a:extLst>
            </p:cNvPr>
            <p:cNvCxnSpPr>
              <a:cxnSpLocks/>
            </p:cNvCxnSpPr>
            <p:nvPr/>
          </p:nvCxnSpPr>
          <p:spPr>
            <a:xfrm>
              <a:off x="3539097" y="3846087"/>
              <a:ext cx="0" cy="2403613"/>
            </a:xfrm>
            <a:prstGeom prst="line">
              <a:avLst/>
            </a:prstGeom>
            <a:ln w="12700">
              <a:solidFill>
                <a:srgbClr val="0073E6"/>
              </a:solidFill>
            </a:ln>
          </p:spPr>
          <p:style>
            <a:lnRef idx="1">
              <a:schemeClr val="accent1"/>
            </a:lnRef>
            <a:fillRef idx="0">
              <a:schemeClr val="accent1"/>
            </a:fillRef>
            <a:effectRef idx="0">
              <a:schemeClr val="accent1"/>
            </a:effectRef>
            <a:fontRef idx="minor">
              <a:schemeClr val="tx1"/>
            </a:fontRef>
          </p:style>
        </p:cxnSp>
      </p:grpSp>
      <p:sp>
        <p:nvSpPr>
          <p:cNvPr id="43" name="Title 1">
            <a:extLst>
              <a:ext uri="{FF2B5EF4-FFF2-40B4-BE49-F238E27FC236}">
                <a16:creationId xmlns:a16="http://schemas.microsoft.com/office/drawing/2014/main" id="{FF9B3744-004C-7C4A-BB0D-10CD03DBFA9D}"/>
              </a:ext>
            </a:extLst>
          </p:cNvPr>
          <p:cNvSpPr txBox="1">
            <a:spLocks/>
          </p:cNvSpPr>
          <p:nvPr/>
        </p:nvSpPr>
        <p:spPr>
          <a:xfrm>
            <a:off x="7548872" y="6037081"/>
            <a:ext cx="3299911" cy="45719"/>
          </a:xfr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nSpc>
                <a:spcPct val="150000"/>
              </a:lnSpc>
              <a:spcBef>
                <a:spcPts val="0"/>
              </a:spcBef>
            </a:pPr>
            <a:endParaRPr lang="en-US" sz="1400" b="1" dirty="0"/>
          </a:p>
        </p:txBody>
      </p:sp>
      <p:pic>
        <p:nvPicPr>
          <p:cNvPr id="9" name="Picture 8" descr="A black tablet with a colorful screen&#10;&#10;Description automatically generated">
            <a:extLst>
              <a:ext uri="{FF2B5EF4-FFF2-40B4-BE49-F238E27FC236}">
                <a16:creationId xmlns:a16="http://schemas.microsoft.com/office/drawing/2014/main" id="{F351F95C-B47F-3937-13DD-BE17BB02A4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6161" y="1260993"/>
            <a:ext cx="2961441" cy="2086107"/>
          </a:xfrm>
          <a:prstGeom prst="rect">
            <a:avLst/>
          </a:prstGeom>
        </p:spPr>
      </p:pic>
      <p:pic>
        <p:nvPicPr>
          <p:cNvPr id="12" name="Picture 11" descr="A computer with a keyboard&#10;&#10;Description automatically generated">
            <a:extLst>
              <a:ext uri="{FF2B5EF4-FFF2-40B4-BE49-F238E27FC236}">
                <a16:creationId xmlns:a16="http://schemas.microsoft.com/office/drawing/2014/main" id="{A709AA5F-B390-6F22-DC72-B9AF763213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8872" y="1061509"/>
            <a:ext cx="2868751" cy="2868751"/>
          </a:xfrm>
          <a:prstGeom prst="rect">
            <a:avLst/>
          </a:prstGeom>
        </p:spPr>
      </p:pic>
      <p:pic>
        <p:nvPicPr>
          <p:cNvPr id="14" name="Picture 13" descr="A black computer with a keyboard&#10;&#10;Description automatically generated">
            <a:extLst>
              <a:ext uri="{FF2B5EF4-FFF2-40B4-BE49-F238E27FC236}">
                <a16:creationId xmlns:a16="http://schemas.microsoft.com/office/drawing/2014/main" id="{B9759984-C57C-F192-0AAA-B42AC0F9A4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29542" y="1069235"/>
            <a:ext cx="4072483" cy="2868751"/>
          </a:xfrm>
          <a:prstGeom prst="rect">
            <a:avLst/>
          </a:prstGeom>
        </p:spPr>
      </p:pic>
      <p:sp>
        <p:nvSpPr>
          <p:cNvPr id="5" name="Parallelogram 4">
            <a:extLst>
              <a:ext uri="{FF2B5EF4-FFF2-40B4-BE49-F238E27FC236}">
                <a16:creationId xmlns:a16="http://schemas.microsoft.com/office/drawing/2014/main" id="{05248A1C-A0AC-D891-5A7C-95E3460D162E}"/>
              </a:ext>
            </a:extLst>
          </p:cNvPr>
          <p:cNvSpPr/>
          <p:nvPr/>
        </p:nvSpPr>
        <p:spPr>
          <a:xfrm>
            <a:off x="-643093" y="392134"/>
            <a:ext cx="4735704" cy="560108"/>
          </a:xfrm>
          <a:prstGeom prst="parallelogram">
            <a:avLst>
              <a:gd name="adj" fmla="val 88303"/>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6A04E2DE-76C2-C8F0-0D7A-41AFD042D881}"/>
              </a:ext>
            </a:extLst>
          </p:cNvPr>
          <p:cNvSpPr/>
          <p:nvPr/>
        </p:nvSpPr>
        <p:spPr>
          <a:xfrm>
            <a:off x="3689434" y="392134"/>
            <a:ext cx="9599845" cy="560108"/>
          </a:xfrm>
          <a:prstGeom prst="parallelogram">
            <a:avLst>
              <a:gd name="adj" fmla="val 883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a:extLst>
              <a:ext uri="{FF2B5EF4-FFF2-40B4-BE49-F238E27FC236}">
                <a16:creationId xmlns:a16="http://schemas.microsoft.com/office/drawing/2014/main" id="{BE0914C2-34E4-B941-69E3-A9025453E930}"/>
              </a:ext>
            </a:extLst>
          </p:cNvPr>
          <p:cNvSpPr txBox="1">
            <a:spLocks/>
          </p:cNvSpPr>
          <p:nvPr/>
        </p:nvSpPr>
        <p:spPr>
          <a:xfrm>
            <a:off x="298927" y="489308"/>
            <a:ext cx="7518187"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2400" dirty="0">
                <a:solidFill>
                  <a:schemeClr val="bg1"/>
                </a:solidFill>
              </a:rPr>
              <a:t>ET6x Rugged Tablets</a:t>
            </a:r>
          </a:p>
        </p:txBody>
      </p:sp>
      <p:sp>
        <p:nvSpPr>
          <p:cNvPr id="13" name="Title 2">
            <a:extLst>
              <a:ext uri="{FF2B5EF4-FFF2-40B4-BE49-F238E27FC236}">
                <a16:creationId xmlns:a16="http://schemas.microsoft.com/office/drawing/2014/main" id="{54514CBC-54F4-B003-E79F-2254C20A2207}"/>
              </a:ext>
            </a:extLst>
          </p:cNvPr>
          <p:cNvSpPr txBox="1">
            <a:spLocks/>
          </p:cNvSpPr>
          <p:nvPr/>
        </p:nvSpPr>
        <p:spPr>
          <a:xfrm>
            <a:off x="4275538" y="489308"/>
            <a:ext cx="7518187"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2400" dirty="0">
                <a:solidFill>
                  <a:schemeClr val="bg2"/>
                </a:solidFill>
              </a:rPr>
              <a:t>Most Versatile Rugged Android Tablets</a:t>
            </a:r>
          </a:p>
        </p:txBody>
      </p:sp>
    </p:spTree>
    <p:extLst>
      <p:ext uri="{BB962C8B-B14F-4D97-AF65-F5344CB8AC3E}">
        <p14:creationId xmlns:p14="http://schemas.microsoft.com/office/powerpoint/2010/main" val="238374376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FB7BF3DD-66E5-5A4E-8DB4-4D6C298EE159}"/>
              </a:ext>
            </a:extLst>
          </p:cNvPr>
          <p:cNvSpPr txBox="1">
            <a:spLocks/>
          </p:cNvSpPr>
          <p:nvPr/>
        </p:nvSpPr>
        <p:spPr>
          <a:xfrm>
            <a:off x="634999" y="2613659"/>
            <a:ext cx="4479925" cy="819574"/>
          </a:xfrm>
        </p:spPr>
        <p:txBody>
          <a:bodyPr/>
          <a:lstStyle>
            <a:lvl1pPr marL="228531" indent="-228531" algn="l" defTabSz="914126" rtl="0" eaLnBrk="1" latinLnBrk="0" hangingPunct="1">
              <a:lnSpc>
                <a:spcPct val="90000"/>
              </a:lnSpc>
              <a:spcBef>
                <a:spcPts val="1000"/>
              </a:spcBef>
              <a:buClr>
                <a:schemeClr val="accent1"/>
              </a:buClr>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endParaRPr lang="en-US"/>
          </a:p>
        </p:txBody>
      </p:sp>
      <p:sp>
        <p:nvSpPr>
          <p:cNvPr id="39" name="Title 1">
            <a:extLst>
              <a:ext uri="{FF2B5EF4-FFF2-40B4-BE49-F238E27FC236}">
                <a16:creationId xmlns:a16="http://schemas.microsoft.com/office/drawing/2014/main" id="{FF9B3744-004C-7C4A-BB0D-10CD03DBFA9D}"/>
              </a:ext>
            </a:extLst>
          </p:cNvPr>
          <p:cNvSpPr txBox="1">
            <a:spLocks/>
          </p:cNvSpPr>
          <p:nvPr/>
        </p:nvSpPr>
        <p:spPr>
          <a:xfrm>
            <a:off x="2184280" y="6061225"/>
            <a:ext cx="3299911" cy="45719"/>
          </a:xfr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nSpc>
                <a:spcPct val="150000"/>
              </a:lnSpc>
              <a:spcBef>
                <a:spcPts val="0"/>
              </a:spcBef>
            </a:pPr>
            <a:endParaRPr lang="en-US" sz="1400" b="1"/>
          </a:p>
        </p:txBody>
      </p:sp>
      <p:grpSp>
        <p:nvGrpSpPr>
          <p:cNvPr id="2" name="Group 1">
            <a:extLst>
              <a:ext uri="{FF2B5EF4-FFF2-40B4-BE49-F238E27FC236}">
                <a16:creationId xmlns:a16="http://schemas.microsoft.com/office/drawing/2014/main" id="{C33AC1AF-AA8A-89EF-EF8A-1BF18A0E9DCB}"/>
              </a:ext>
            </a:extLst>
          </p:cNvPr>
          <p:cNvGrpSpPr/>
          <p:nvPr/>
        </p:nvGrpSpPr>
        <p:grpSpPr>
          <a:xfrm>
            <a:off x="3406491" y="3881871"/>
            <a:ext cx="6667676" cy="2679994"/>
            <a:chOff x="3539097" y="3846087"/>
            <a:chExt cx="6667676" cy="2679994"/>
          </a:xfrm>
        </p:grpSpPr>
        <p:sp>
          <p:nvSpPr>
            <p:cNvPr id="36" name="Title 1">
              <a:extLst>
                <a:ext uri="{FF2B5EF4-FFF2-40B4-BE49-F238E27FC236}">
                  <a16:creationId xmlns:a16="http://schemas.microsoft.com/office/drawing/2014/main" id="{535F57D2-311D-0149-8B77-3E1319EDA02A}"/>
                </a:ext>
              </a:extLst>
            </p:cNvPr>
            <p:cNvSpPr txBox="1">
              <a:spLocks/>
            </p:cNvSpPr>
            <p:nvPr/>
          </p:nvSpPr>
          <p:spPr>
            <a:xfrm>
              <a:off x="3705571" y="4003016"/>
              <a:ext cx="6501202" cy="2523065"/>
            </a:xfr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indent="137160">
                <a:buClr>
                  <a:srgbClr val="0073E6"/>
                </a:buClr>
                <a:buFont typeface="Arial"/>
                <a:buChar char="•"/>
              </a:pPr>
              <a:endParaRPr lang="en-US" sz="1100" dirty="0"/>
            </a:p>
            <a:p>
              <a:pPr indent="137160">
                <a:lnSpc>
                  <a:spcPct val="150000"/>
                </a:lnSpc>
                <a:buClr>
                  <a:srgbClr val="0073E6"/>
                </a:buClr>
                <a:buFont typeface="Arial"/>
                <a:buChar char="•"/>
              </a:pPr>
              <a:r>
                <a:rPr lang="en-US" sz="1200" dirty="0"/>
                <a:t>Windows OS</a:t>
              </a:r>
            </a:p>
            <a:p>
              <a:pPr indent="137160">
                <a:lnSpc>
                  <a:spcPct val="150000"/>
                </a:lnSpc>
                <a:buClr>
                  <a:srgbClr val="0073E6"/>
                </a:buClr>
                <a:buFont typeface="Arial"/>
                <a:buChar char="•"/>
              </a:pPr>
              <a:r>
                <a:rPr lang="en-US" sz="1200" dirty="0"/>
                <a:t>10-in. screen</a:t>
              </a:r>
            </a:p>
            <a:p>
              <a:pPr indent="137160">
                <a:lnSpc>
                  <a:spcPct val="150000"/>
                </a:lnSpc>
                <a:buClr>
                  <a:srgbClr val="0073E6"/>
                </a:buClr>
                <a:buFont typeface="Arial"/>
                <a:buChar char="•"/>
              </a:pPr>
              <a:r>
                <a:rPr lang="en-US" sz="1200" dirty="0"/>
                <a:t>Embedded AI-powered touchscreen and audio</a:t>
              </a:r>
            </a:p>
            <a:p>
              <a:pPr indent="137160">
                <a:lnSpc>
                  <a:spcPct val="150000"/>
                </a:lnSpc>
                <a:buClr>
                  <a:srgbClr val="0073E6"/>
                </a:buClr>
                <a:buFont typeface="Arial"/>
                <a:buChar char="•"/>
              </a:pPr>
              <a:r>
                <a:rPr lang="en-US" sz="1200" dirty="0"/>
                <a:t>AI-ready high performing processor</a:t>
              </a:r>
            </a:p>
            <a:p>
              <a:pPr indent="137160">
                <a:lnSpc>
                  <a:spcPct val="150000"/>
                </a:lnSpc>
                <a:buClr>
                  <a:srgbClr val="0073E6"/>
                </a:buClr>
                <a:buFont typeface="Arial"/>
                <a:buChar char="•"/>
              </a:pPr>
              <a:r>
                <a:rPr lang="en-US" sz="1200" dirty="0"/>
                <a:t>Rugged for the most demanding use cases</a:t>
              </a:r>
            </a:p>
            <a:p>
              <a:pPr indent="137160">
                <a:lnSpc>
                  <a:spcPct val="150000"/>
                </a:lnSpc>
                <a:buClr>
                  <a:srgbClr val="0073E6"/>
                </a:buClr>
                <a:buFont typeface="Arial"/>
                <a:buChar char="•"/>
              </a:pPr>
              <a:r>
                <a:rPr lang="en-US" sz="1200" dirty="0"/>
                <a:t>Versatile form factors: tablet, 2-in-1, vehicle mount computer</a:t>
              </a:r>
            </a:p>
            <a:p>
              <a:pPr indent="137160">
                <a:lnSpc>
                  <a:spcPct val="150000"/>
                </a:lnSpc>
                <a:buClr>
                  <a:srgbClr val="0073E6"/>
                </a:buClr>
                <a:buFont typeface="Arial"/>
                <a:buChar char="•"/>
              </a:pPr>
              <a:r>
                <a:rPr lang="en-US" sz="1200" dirty="0"/>
                <a:t>Fastest wireless connectivity; ET60W: Wi-Fi 7 and ET65W: Wi-Fi 7 and 5G</a:t>
              </a:r>
            </a:p>
            <a:p>
              <a:pPr indent="137160">
                <a:lnSpc>
                  <a:spcPct val="150000"/>
                </a:lnSpc>
                <a:buClr>
                  <a:srgbClr val="0073E6"/>
                </a:buClr>
                <a:buFont typeface="Arial"/>
                <a:buChar char="•"/>
              </a:pPr>
              <a:r>
                <a:rPr lang="en-US" sz="1200" dirty="0"/>
                <a:t>Optional integrated advanced range scanning</a:t>
              </a:r>
            </a:p>
          </p:txBody>
        </p:sp>
        <p:sp>
          <p:nvSpPr>
            <p:cNvPr id="27" name="Title 1">
              <a:extLst>
                <a:ext uri="{FF2B5EF4-FFF2-40B4-BE49-F238E27FC236}">
                  <a16:creationId xmlns:a16="http://schemas.microsoft.com/office/drawing/2014/main" id="{A3467C19-17D6-9F4F-B2A3-CAE7EFD07831}"/>
                </a:ext>
              </a:extLst>
            </p:cNvPr>
            <p:cNvSpPr txBox="1">
              <a:spLocks/>
            </p:cNvSpPr>
            <p:nvPr/>
          </p:nvSpPr>
          <p:spPr>
            <a:xfrm>
              <a:off x="3705571" y="3846087"/>
              <a:ext cx="5113835" cy="380280"/>
            </a:xfr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800" b="1" dirty="0"/>
                <a:t>ET60W/ET65W Rugged Enterprise Tablets:</a:t>
              </a:r>
              <a:endParaRPr lang="en-US" sz="1600" b="1" dirty="0"/>
            </a:p>
          </p:txBody>
        </p:sp>
        <p:cxnSp>
          <p:nvCxnSpPr>
            <p:cNvPr id="17" name="Straight Connector 16">
              <a:extLst>
                <a:ext uri="{FF2B5EF4-FFF2-40B4-BE49-F238E27FC236}">
                  <a16:creationId xmlns:a16="http://schemas.microsoft.com/office/drawing/2014/main" id="{08C30114-F8B4-704E-B098-2ECFBBB28F74}"/>
                </a:ext>
              </a:extLst>
            </p:cNvPr>
            <p:cNvCxnSpPr>
              <a:cxnSpLocks/>
            </p:cNvCxnSpPr>
            <p:nvPr/>
          </p:nvCxnSpPr>
          <p:spPr>
            <a:xfrm>
              <a:off x="3539097" y="3856597"/>
              <a:ext cx="0" cy="2529439"/>
            </a:xfrm>
            <a:prstGeom prst="line">
              <a:avLst/>
            </a:prstGeom>
            <a:ln w="12700">
              <a:solidFill>
                <a:srgbClr val="0073E6"/>
              </a:solidFill>
            </a:ln>
          </p:spPr>
          <p:style>
            <a:lnRef idx="1">
              <a:schemeClr val="accent1"/>
            </a:lnRef>
            <a:fillRef idx="0">
              <a:schemeClr val="accent1"/>
            </a:fillRef>
            <a:effectRef idx="0">
              <a:schemeClr val="accent1"/>
            </a:effectRef>
            <a:fontRef idx="minor">
              <a:schemeClr val="tx1"/>
            </a:fontRef>
          </p:style>
        </p:cxnSp>
      </p:grpSp>
      <p:sp>
        <p:nvSpPr>
          <p:cNvPr id="43" name="Title 1">
            <a:extLst>
              <a:ext uri="{FF2B5EF4-FFF2-40B4-BE49-F238E27FC236}">
                <a16:creationId xmlns:a16="http://schemas.microsoft.com/office/drawing/2014/main" id="{FF9B3744-004C-7C4A-BB0D-10CD03DBFA9D}"/>
              </a:ext>
            </a:extLst>
          </p:cNvPr>
          <p:cNvSpPr txBox="1">
            <a:spLocks/>
          </p:cNvSpPr>
          <p:nvPr/>
        </p:nvSpPr>
        <p:spPr>
          <a:xfrm>
            <a:off x="7548872" y="6037081"/>
            <a:ext cx="3299911" cy="45719"/>
          </a:xfr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nSpc>
                <a:spcPct val="150000"/>
              </a:lnSpc>
              <a:spcBef>
                <a:spcPts val="0"/>
              </a:spcBef>
            </a:pPr>
            <a:endParaRPr lang="en-US" sz="1400" b="1"/>
          </a:p>
        </p:txBody>
      </p:sp>
      <p:sp>
        <p:nvSpPr>
          <p:cNvPr id="5" name="Parallelogram 4">
            <a:extLst>
              <a:ext uri="{FF2B5EF4-FFF2-40B4-BE49-F238E27FC236}">
                <a16:creationId xmlns:a16="http://schemas.microsoft.com/office/drawing/2014/main" id="{05248A1C-A0AC-D891-5A7C-95E3460D162E}"/>
              </a:ext>
            </a:extLst>
          </p:cNvPr>
          <p:cNvSpPr/>
          <p:nvPr/>
        </p:nvSpPr>
        <p:spPr>
          <a:xfrm>
            <a:off x="-643093" y="392134"/>
            <a:ext cx="4735704" cy="560108"/>
          </a:xfrm>
          <a:prstGeom prst="parallelogram">
            <a:avLst>
              <a:gd name="adj" fmla="val 88303"/>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6A04E2DE-76C2-C8F0-0D7A-41AFD042D881}"/>
              </a:ext>
            </a:extLst>
          </p:cNvPr>
          <p:cNvSpPr/>
          <p:nvPr/>
        </p:nvSpPr>
        <p:spPr>
          <a:xfrm>
            <a:off x="3689434" y="392134"/>
            <a:ext cx="9599845" cy="560108"/>
          </a:xfrm>
          <a:prstGeom prst="parallelogram">
            <a:avLst>
              <a:gd name="adj" fmla="val 883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BE0914C2-34E4-B941-69E3-A9025453E930}"/>
              </a:ext>
            </a:extLst>
          </p:cNvPr>
          <p:cNvSpPr txBox="1">
            <a:spLocks/>
          </p:cNvSpPr>
          <p:nvPr/>
        </p:nvSpPr>
        <p:spPr>
          <a:xfrm>
            <a:off x="298927" y="489308"/>
            <a:ext cx="7518187"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2400">
                <a:solidFill>
                  <a:schemeClr val="bg1"/>
                </a:solidFill>
              </a:rPr>
              <a:t>ET6xW Rugged Tablets</a:t>
            </a:r>
          </a:p>
        </p:txBody>
      </p:sp>
      <p:sp>
        <p:nvSpPr>
          <p:cNvPr id="13" name="Title 2">
            <a:extLst>
              <a:ext uri="{FF2B5EF4-FFF2-40B4-BE49-F238E27FC236}">
                <a16:creationId xmlns:a16="http://schemas.microsoft.com/office/drawing/2014/main" id="{54514CBC-54F4-B003-E79F-2254C20A2207}"/>
              </a:ext>
            </a:extLst>
          </p:cNvPr>
          <p:cNvSpPr txBox="1">
            <a:spLocks/>
          </p:cNvSpPr>
          <p:nvPr/>
        </p:nvSpPr>
        <p:spPr>
          <a:xfrm>
            <a:off x="4275538" y="489308"/>
            <a:ext cx="7518187"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2400">
                <a:solidFill>
                  <a:schemeClr val="bg2"/>
                </a:solidFill>
              </a:rPr>
              <a:t>AI-Driven Rugged Windows Tablets</a:t>
            </a:r>
          </a:p>
        </p:txBody>
      </p:sp>
      <p:pic>
        <p:nvPicPr>
          <p:cNvPr id="4" name="Picture 3" descr="A close-up of a tablet&#10;&#10;Description automatically generated">
            <a:extLst>
              <a:ext uri="{FF2B5EF4-FFF2-40B4-BE49-F238E27FC236}">
                <a16:creationId xmlns:a16="http://schemas.microsoft.com/office/drawing/2014/main" id="{2D7989CD-2C17-29F3-E77F-8A07340AD5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0923" y="1208025"/>
            <a:ext cx="2423084" cy="2145025"/>
          </a:xfrm>
          <a:prstGeom prst="rect">
            <a:avLst/>
          </a:prstGeom>
        </p:spPr>
      </p:pic>
      <p:pic>
        <p:nvPicPr>
          <p:cNvPr id="7" name="Picture 6" descr="A black computer with a blue screen&#10;&#10;Description automatically generated">
            <a:extLst>
              <a:ext uri="{FF2B5EF4-FFF2-40B4-BE49-F238E27FC236}">
                <a16:creationId xmlns:a16="http://schemas.microsoft.com/office/drawing/2014/main" id="{25936509-C383-8E88-D881-AEF409947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052" y="1027644"/>
            <a:ext cx="3255867" cy="2882243"/>
          </a:xfrm>
          <a:prstGeom prst="rect">
            <a:avLst/>
          </a:prstGeom>
        </p:spPr>
      </p:pic>
      <p:pic>
        <p:nvPicPr>
          <p:cNvPr id="16" name="Picture 15" descr="A computer with a keyboard&#10;&#10;Description automatically generated">
            <a:extLst>
              <a:ext uri="{FF2B5EF4-FFF2-40B4-BE49-F238E27FC236}">
                <a16:creationId xmlns:a16="http://schemas.microsoft.com/office/drawing/2014/main" id="{25AEDFB5-3AE4-526F-B599-C6F50F871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7096" y="1095730"/>
            <a:ext cx="2913084" cy="2913084"/>
          </a:xfrm>
          <a:prstGeom prst="rect">
            <a:avLst/>
          </a:prstGeom>
        </p:spPr>
      </p:pic>
    </p:spTree>
    <p:extLst>
      <p:ext uri="{BB962C8B-B14F-4D97-AF65-F5344CB8AC3E}">
        <p14:creationId xmlns:p14="http://schemas.microsoft.com/office/powerpoint/2010/main" val="163053005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6">
            <a:extLst>
              <a:ext uri="{FF2B5EF4-FFF2-40B4-BE49-F238E27FC236}">
                <a16:creationId xmlns:a16="http://schemas.microsoft.com/office/drawing/2014/main" id="{A9C1A35A-941F-4793-B94A-2C45FD3C1ED5}"/>
              </a:ext>
            </a:extLst>
          </p:cNvPr>
          <p:cNvSpPr>
            <a:spLocks noChangeArrowheads="1"/>
          </p:cNvSpPr>
          <p:nvPr/>
        </p:nvSpPr>
        <p:spPr bwMode="auto">
          <a:xfrm>
            <a:off x="2049420" y="4495605"/>
            <a:ext cx="1618618" cy="400110"/>
          </a:xfrm>
          <a:prstGeom prst="rect">
            <a:avLst/>
          </a:prstGeom>
          <a:noFill/>
          <a:ln w="9525">
            <a:noFill/>
            <a:miter lim="800000"/>
            <a:headEnd/>
            <a:tailEnd/>
          </a:ln>
        </p:spPr>
        <p:txBody>
          <a:bodyPr wrap="square">
            <a:spAutoFit/>
          </a:bodyPr>
          <a:lstStyle/>
          <a:p>
            <a:pPr marL="114300" indent="-114300" algn="ctr" defTabSz="457200" eaLnBrk="1" fontAlgn="b" hangingPunct="1">
              <a:lnSpc>
                <a:spcPct val="90000"/>
              </a:lnSpc>
              <a:spcBef>
                <a:spcPct val="20000"/>
              </a:spcBef>
              <a:buClr>
                <a:srgbClr val="B2B2B2"/>
              </a:buClr>
            </a:pPr>
            <a:r>
              <a:rPr lang="en-US" altLang="en-US" sz="1000">
                <a:latin typeface="Arial" panose="020B0604020202020204" pitchFamily="34" charset="0"/>
                <a:cs typeface="Arial" panose="020B0604020202020204" pitchFamily="34" charset="0"/>
              </a:rPr>
              <a:t>Smart Card/CAC Reader</a:t>
            </a:r>
          </a:p>
          <a:p>
            <a:pPr marL="114300" indent="-114300" algn="ctr" defTabSz="457200" eaLnBrk="1" fontAlgn="b" hangingPunct="1">
              <a:lnSpc>
                <a:spcPct val="90000"/>
              </a:lnSpc>
              <a:spcBef>
                <a:spcPct val="20000"/>
              </a:spcBef>
              <a:buClr>
                <a:srgbClr val="B2B2B2"/>
              </a:buClr>
            </a:pPr>
            <a:r>
              <a:rPr lang="en-US" altLang="en-US" sz="1000">
                <a:latin typeface="Arial" panose="020B0604020202020204" pitchFamily="34" charset="0"/>
                <a:cs typeface="Arial" panose="020B0604020202020204" pitchFamily="34" charset="0"/>
              </a:rPr>
              <a:t>(Expansion Back)</a:t>
            </a:r>
          </a:p>
        </p:txBody>
      </p:sp>
      <p:sp>
        <p:nvSpPr>
          <p:cNvPr id="78" name="TextBox 32">
            <a:extLst>
              <a:ext uri="{FF2B5EF4-FFF2-40B4-BE49-F238E27FC236}">
                <a16:creationId xmlns:a16="http://schemas.microsoft.com/office/drawing/2014/main" id="{581A78FB-122A-4389-BCD4-A24020037FB8}"/>
              </a:ext>
            </a:extLst>
          </p:cNvPr>
          <p:cNvSpPr txBox="1"/>
          <p:nvPr/>
        </p:nvSpPr>
        <p:spPr>
          <a:xfrm>
            <a:off x="8079737" y="4464041"/>
            <a:ext cx="2056903" cy="400110"/>
          </a:xfrm>
          <a:prstGeom prst="rect">
            <a:avLst/>
          </a:prstGeom>
          <a:noFill/>
          <a:ln>
            <a:noFill/>
          </a:ln>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n-US" altLang="en-US" sz="1000" kern="0">
                <a:solidFill>
                  <a:srgbClr val="000000"/>
                </a:solidFill>
                <a:latin typeface="Arial" panose="020B0604020202020204" pitchFamily="34" charset="0"/>
                <a:cs typeface="Arial" panose="020B0604020202020204" pitchFamily="34" charset="0"/>
              </a:rPr>
              <a:t>Dummy Battery </a:t>
            </a:r>
          </a:p>
          <a:p>
            <a:pPr algn="ctr" defTabSz="457200" eaLnBrk="1" fontAlgn="auto" hangingPunct="1">
              <a:spcBef>
                <a:spcPts val="0"/>
              </a:spcBef>
              <a:spcAft>
                <a:spcPts val="0"/>
              </a:spcAft>
              <a:defRPr sz="1800" b="0" i="0" u="none" strike="noStrike" kern="0" cap="none" spc="0" baseline="0">
                <a:solidFill>
                  <a:srgbClr val="000000"/>
                </a:solidFill>
                <a:uFillTx/>
              </a:defRPr>
            </a:pPr>
            <a:r>
              <a:rPr lang="en-US" altLang="en-US" sz="1000" kern="0">
                <a:solidFill>
                  <a:srgbClr val="000000"/>
                </a:solidFill>
                <a:latin typeface="Arial" panose="020B0604020202020204" pitchFamily="34" charset="0"/>
                <a:cs typeface="Arial" panose="020B0604020202020204" pitchFamily="34" charset="0"/>
              </a:rPr>
              <a:t>(for No Battery configurations)</a:t>
            </a:r>
          </a:p>
        </p:txBody>
      </p:sp>
      <p:sp>
        <p:nvSpPr>
          <p:cNvPr id="72" name="TextBox 32">
            <a:extLst>
              <a:ext uri="{FF2B5EF4-FFF2-40B4-BE49-F238E27FC236}">
                <a16:creationId xmlns:a16="http://schemas.microsoft.com/office/drawing/2014/main" id="{7735DD4D-D3FA-4E71-8A0E-14AFEDF8D961}"/>
              </a:ext>
            </a:extLst>
          </p:cNvPr>
          <p:cNvSpPr txBox="1">
            <a:spLocks noChangeArrowheads="1"/>
          </p:cNvSpPr>
          <p:nvPr/>
        </p:nvSpPr>
        <p:spPr bwMode="auto">
          <a:xfrm>
            <a:off x="647082" y="4487917"/>
            <a:ext cx="1186388" cy="246221"/>
          </a:xfrm>
          <a:prstGeom prst="rect">
            <a:avLst/>
          </a:prstGeom>
          <a:noFill/>
          <a:ln w="9525">
            <a:noFill/>
            <a:miter lim="800000"/>
            <a:headEnd/>
            <a:tailEnd/>
          </a:ln>
        </p:spPr>
        <p:txBody>
          <a:bodyPr wrap="square">
            <a:spAutoFit/>
          </a:bodyPr>
          <a:lstStyle/>
          <a:p>
            <a:pPr algn="ctr" defTabSz="457200" eaLnBrk="1" hangingPunct="1"/>
            <a:r>
              <a:rPr lang="en-US" altLang="en-US" sz="1000">
                <a:solidFill>
                  <a:srgbClr val="000000"/>
                </a:solidFill>
                <a:latin typeface="Arial" panose="020B0604020202020204" pitchFamily="34" charset="0"/>
                <a:cs typeface="Arial" panose="020B0604020202020204" pitchFamily="34" charset="0"/>
              </a:rPr>
              <a:t>Vehicle Dock</a:t>
            </a:r>
          </a:p>
        </p:txBody>
      </p:sp>
      <p:sp>
        <p:nvSpPr>
          <p:cNvPr id="88" name="Rectangle 16">
            <a:extLst>
              <a:ext uri="{FF2B5EF4-FFF2-40B4-BE49-F238E27FC236}">
                <a16:creationId xmlns:a16="http://schemas.microsoft.com/office/drawing/2014/main" id="{D5CE005E-B180-4B3D-8598-AAF17299D91F}"/>
              </a:ext>
            </a:extLst>
          </p:cNvPr>
          <p:cNvSpPr>
            <a:spLocks noChangeArrowheads="1"/>
          </p:cNvSpPr>
          <p:nvPr/>
        </p:nvSpPr>
        <p:spPr bwMode="auto">
          <a:xfrm>
            <a:off x="6081783" y="5488943"/>
            <a:ext cx="1194334" cy="400110"/>
          </a:xfrm>
          <a:prstGeom prst="rect">
            <a:avLst/>
          </a:prstGeom>
          <a:noFill/>
          <a:ln w="9525">
            <a:noFill/>
            <a:miter lim="800000"/>
            <a:headEnd/>
            <a:tailEnd/>
          </a:ln>
        </p:spPr>
        <p:txBody>
          <a:bodyPr wrap="square">
            <a:spAutoFit/>
          </a:bodyPr>
          <a:lstStyle/>
          <a:p>
            <a:pPr algn="ctr" defTabSz="457200"/>
            <a:r>
              <a:rPr lang="en-US" altLang="en-US" sz="1000">
                <a:solidFill>
                  <a:srgbClr val="000000"/>
                </a:solidFill>
                <a:latin typeface="Arial" panose="020B0604020202020204" pitchFamily="34" charset="0"/>
                <a:cs typeface="Arial" panose="020B0604020202020204" pitchFamily="34" charset="0"/>
              </a:rPr>
              <a:t>Attachment Clips for Straps</a:t>
            </a:r>
          </a:p>
        </p:txBody>
      </p:sp>
      <p:sp>
        <p:nvSpPr>
          <p:cNvPr id="76" name="TextBox 32">
            <a:extLst>
              <a:ext uri="{FF2B5EF4-FFF2-40B4-BE49-F238E27FC236}">
                <a16:creationId xmlns:a16="http://schemas.microsoft.com/office/drawing/2014/main" id="{99BE5515-52C3-4B32-875D-A7858BCEB2B6}"/>
              </a:ext>
            </a:extLst>
          </p:cNvPr>
          <p:cNvSpPr txBox="1"/>
          <p:nvPr/>
        </p:nvSpPr>
        <p:spPr>
          <a:xfrm>
            <a:off x="567175" y="2884747"/>
            <a:ext cx="1407967" cy="400110"/>
          </a:xfrm>
          <a:prstGeom prst="rect">
            <a:avLst/>
          </a:prstGeom>
          <a:noFill/>
          <a:ln>
            <a:noFill/>
          </a:ln>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defTabSz="457200" eaLnBrk="1" hangingPunct="1">
              <a:defRPr sz="1800" b="0" i="0" u="none" strike="noStrike" kern="0" cap="none" spc="0" baseline="0">
                <a:solidFill>
                  <a:srgbClr val="000000"/>
                </a:solidFill>
                <a:uFillTx/>
              </a:defRPr>
            </a:pPr>
            <a:r>
              <a:rPr lang="en-US" altLang="en-US" sz="1000" kern="0">
                <a:solidFill>
                  <a:srgbClr val="000000"/>
                </a:solidFill>
                <a:latin typeface="Arial" panose="020B0604020202020204" pitchFamily="34" charset="0"/>
                <a:cs typeface="Arial" panose="020B0604020202020204" pitchFamily="34" charset="0"/>
              </a:rPr>
              <a:t>Friction Hinge Keyboard</a:t>
            </a:r>
            <a:endParaRPr lang="en-US" sz="1000" b="1" kern="0">
              <a:solidFill>
                <a:srgbClr val="A68419"/>
              </a:solidFill>
              <a:latin typeface="Arial" panose="020B0604020202020204" pitchFamily="34" charset="0"/>
              <a:cs typeface="Arial" panose="020B0604020202020204" pitchFamily="34" charset="0"/>
            </a:endParaRPr>
          </a:p>
        </p:txBody>
      </p:sp>
      <p:sp>
        <p:nvSpPr>
          <p:cNvPr id="77" name="TextBox 32">
            <a:extLst>
              <a:ext uri="{FF2B5EF4-FFF2-40B4-BE49-F238E27FC236}">
                <a16:creationId xmlns:a16="http://schemas.microsoft.com/office/drawing/2014/main" id="{EBC90151-BC14-4AF2-8EE0-EC080F7B4A14}"/>
              </a:ext>
            </a:extLst>
          </p:cNvPr>
          <p:cNvSpPr txBox="1"/>
          <p:nvPr/>
        </p:nvSpPr>
        <p:spPr>
          <a:xfrm>
            <a:off x="2234546" y="2897236"/>
            <a:ext cx="1294733" cy="400110"/>
          </a:xfrm>
          <a:prstGeom prst="rect">
            <a:avLst/>
          </a:prstGeom>
          <a:noFill/>
          <a:ln>
            <a:noFill/>
          </a:ln>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defTabSz="457200">
              <a:defRPr sz="1800" b="0" i="0" u="none" strike="noStrike" kern="0" cap="none" spc="0" baseline="0">
                <a:solidFill>
                  <a:srgbClr val="000000"/>
                </a:solidFill>
                <a:uFillTx/>
              </a:defRPr>
            </a:pPr>
            <a:r>
              <a:rPr lang="en-US" altLang="en-US" sz="1000">
                <a:solidFill>
                  <a:srgbClr val="000000"/>
                </a:solidFill>
                <a:latin typeface="Arial" panose="020B0604020202020204" pitchFamily="34" charset="0"/>
                <a:cs typeface="Arial" panose="020B0604020202020204" pitchFamily="34" charset="0"/>
              </a:rPr>
              <a:t>Warehouse Keyboard</a:t>
            </a:r>
            <a:endParaRPr lang="en-US" sz="1000" b="1" kern="0">
              <a:solidFill>
                <a:srgbClr val="A68419"/>
              </a:solidFill>
              <a:latin typeface="Arial" panose="020B0604020202020204" pitchFamily="34" charset="0"/>
              <a:cs typeface="Arial" panose="020B0604020202020204" pitchFamily="34" charset="0"/>
            </a:endParaRPr>
          </a:p>
        </p:txBody>
      </p:sp>
      <p:sp>
        <p:nvSpPr>
          <p:cNvPr id="74" name="Rectangle 73">
            <a:extLst>
              <a:ext uri="{FF2B5EF4-FFF2-40B4-BE49-F238E27FC236}">
                <a16:creationId xmlns:a16="http://schemas.microsoft.com/office/drawing/2014/main" id="{0816C75B-5B4E-4DE4-A72B-5E64558FC98F}"/>
              </a:ext>
            </a:extLst>
          </p:cNvPr>
          <p:cNvSpPr>
            <a:spLocks noChangeArrowheads="1"/>
          </p:cNvSpPr>
          <p:nvPr/>
        </p:nvSpPr>
        <p:spPr bwMode="auto">
          <a:xfrm>
            <a:off x="8238871" y="2898933"/>
            <a:ext cx="1605877" cy="246221"/>
          </a:xfrm>
          <a:prstGeom prst="rect">
            <a:avLst/>
          </a:prstGeom>
          <a:noFill/>
          <a:ln w="9525">
            <a:noFill/>
            <a:miter lim="800000"/>
            <a:headEnd/>
            <a:tailEnd/>
          </a:ln>
        </p:spPr>
        <p:txBody>
          <a:bodyPr wrap="square">
            <a:spAutoFit/>
          </a:bodyPr>
          <a:lstStyle/>
          <a:p>
            <a:pPr algn="ctr" defTabSz="457200" eaLnBrk="1" hangingPunct="1"/>
            <a:r>
              <a:rPr lang="en-US" altLang="en-US" sz="1000">
                <a:latin typeface="Arial" panose="020B0604020202020204" pitchFamily="34" charset="0"/>
                <a:cs typeface="Arial" panose="020B0604020202020204" pitchFamily="34" charset="0"/>
              </a:rPr>
              <a:t>Standard Battery</a:t>
            </a:r>
          </a:p>
        </p:txBody>
      </p:sp>
      <p:sp>
        <p:nvSpPr>
          <p:cNvPr id="105" name="TextBox 73">
            <a:extLst>
              <a:ext uri="{FF2B5EF4-FFF2-40B4-BE49-F238E27FC236}">
                <a16:creationId xmlns:a16="http://schemas.microsoft.com/office/drawing/2014/main" id="{CF1D87AD-FB83-4D78-BC48-1D4FB295C276}"/>
              </a:ext>
            </a:extLst>
          </p:cNvPr>
          <p:cNvSpPr txBox="1">
            <a:spLocks noChangeArrowheads="1"/>
          </p:cNvSpPr>
          <p:nvPr/>
        </p:nvSpPr>
        <p:spPr bwMode="auto">
          <a:xfrm>
            <a:off x="8602100" y="6021630"/>
            <a:ext cx="3245781" cy="307777"/>
          </a:xfrm>
          <a:prstGeom prst="rect">
            <a:avLst/>
          </a:prstGeom>
          <a:noFill/>
          <a:ln w="9525">
            <a:noFill/>
            <a:miter lim="800000"/>
            <a:headEnd/>
            <a:tailEnd/>
          </a:ln>
        </p:spPr>
        <p:txBody>
          <a:bodyPr wrap="square" lIns="0" rIns="0">
            <a:spAutoFit/>
          </a:bodyPr>
          <a:lstStyle/>
          <a:p>
            <a:pPr algn="ctr" defTabSz="457200"/>
            <a:endParaRPr lang="en-US" altLang="en-US" sz="1400" b="1" i="1">
              <a:latin typeface="Arial" panose="020B0604020202020204" pitchFamily="34" charset="0"/>
              <a:cs typeface="Arial" panose="020B0604020202020204" pitchFamily="34" charset="0"/>
            </a:endParaRPr>
          </a:p>
        </p:txBody>
      </p:sp>
      <p:sp>
        <p:nvSpPr>
          <p:cNvPr id="108" name="Rectangle 85">
            <a:extLst>
              <a:ext uri="{FF2B5EF4-FFF2-40B4-BE49-F238E27FC236}">
                <a16:creationId xmlns:a16="http://schemas.microsoft.com/office/drawing/2014/main" id="{62306624-67F2-4E51-9E64-D9327AFBDC29}"/>
              </a:ext>
            </a:extLst>
          </p:cNvPr>
          <p:cNvSpPr>
            <a:spLocks noChangeArrowheads="1"/>
          </p:cNvSpPr>
          <p:nvPr/>
        </p:nvSpPr>
        <p:spPr bwMode="auto">
          <a:xfrm>
            <a:off x="9979084" y="4468554"/>
            <a:ext cx="1409096" cy="400110"/>
          </a:xfrm>
          <a:prstGeom prst="rect">
            <a:avLst/>
          </a:prstGeom>
          <a:noFill/>
          <a:ln w="9525">
            <a:noFill/>
            <a:miter lim="800000"/>
            <a:headEnd/>
            <a:tailEnd/>
          </a:ln>
        </p:spPr>
        <p:txBody>
          <a:bodyPr wrap="square">
            <a:spAutoFit/>
          </a:bodyPr>
          <a:lstStyle/>
          <a:p>
            <a:pPr algn="ctr" defTabSz="457200" eaLnBrk="1" hangingPunct="1"/>
            <a:r>
              <a:rPr lang="en-US" altLang="en-US" sz="1000">
                <a:solidFill>
                  <a:srgbClr val="000000"/>
                </a:solidFill>
                <a:latin typeface="Arial" panose="020B0604020202020204" pitchFamily="34" charset="0"/>
                <a:cs typeface="Arial" panose="020B0604020202020204" pitchFamily="34" charset="0"/>
              </a:rPr>
              <a:t>Two-slot Battery Charger</a:t>
            </a:r>
          </a:p>
        </p:txBody>
      </p:sp>
      <p:sp>
        <p:nvSpPr>
          <p:cNvPr id="116" name="Rectangle 85">
            <a:extLst>
              <a:ext uri="{FF2B5EF4-FFF2-40B4-BE49-F238E27FC236}">
                <a16:creationId xmlns:a16="http://schemas.microsoft.com/office/drawing/2014/main" id="{ED51CA4A-3920-4DA1-912C-EC54DE2F7DDA}"/>
              </a:ext>
            </a:extLst>
          </p:cNvPr>
          <p:cNvSpPr>
            <a:spLocks noChangeArrowheads="1"/>
          </p:cNvSpPr>
          <p:nvPr/>
        </p:nvSpPr>
        <p:spPr bwMode="auto">
          <a:xfrm>
            <a:off x="9655180" y="2892719"/>
            <a:ext cx="2056904" cy="246221"/>
          </a:xfrm>
          <a:prstGeom prst="rect">
            <a:avLst/>
          </a:prstGeom>
          <a:noFill/>
          <a:ln w="9525">
            <a:noFill/>
            <a:miter lim="800000"/>
            <a:headEnd/>
            <a:tailEnd/>
          </a:ln>
        </p:spPr>
        <p:txBody>
          <a:bodyPr wrap="square">
            <a:spAutoFit/>
          </a:bodyPr>
          <a:lstStyle/>
          <a:p>
            <a:pPr algn="ctr" defTabSz="457200" eaLnBrk="1" hangingPunct="1"/>
            <a:r>
              <a:rPr lang="en-US" altLang="en-US" sz="1000">
                <a:solidFill>
                  <a:srgbClr val="000000"/>
                </a:solidFill>
                <a:latin typeface="Arial" panose="020B0604020202020204" pitchFamily="34" charset="0"/>
                <a:cs typeface="Arial" panose="020B0604020202020204" pitchFamily="34" charset="0"/>
              </a:rPr>
              <a:t>Extended Battery</a:t>
            </a:r>
          </a:p>
        </p:txBody>
      </p:sp>
      <p:cxnSp>
        <p:nvCxnSpPr>
          <p:cNvPr id="131" name="Straight Connector 130">
            <a:extLst>
              <a:ext uri="{FF2B5EF4-FFF2-40B4-BE49-F238E27FC236}">
                <a16:creationId xmlns:a16="http://schemas.microsoft.com/office/drawing/2014/main" id="{610D4572-3342-0141-A821-AE7F7395FEDB}"/>
              </a:ext>
            </a:extLst>
          </p:cNvPr>
          <p:cNvCxnSpPr>
            <a:cxnSpLocks/>
          </p:cNvCxnSpPr>
          <p:nvPr/>
        </p:nvCxnSpPr>
        <p:spPr>
          <a:xfrm rot="5400000">
            <a:off x="3461833" y="4013466"/>
            <a:ext cx="4072269" cy="1588"/>
          </a:xfrm>
          <a:prstGeom prst="line">
            <a:avLst/>
          </a:prstGeom>
          <a:ln w="10160">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10D4572-3342-0141-A821-AE7F7395FEDB}"/>
              </a:ext>
            </a:extLst>
          </p:cNvPr>
          <p:cNvCxnSpPr>
            <a:cxnSpLocks/>
          </p:cNvCxnSpPr>
          <p:nvPr/>
        </p:nvCxnSpPr>
        <p:spPr>
          <a:xfrm rot="5400000">
            <a:off x="5938973" y="4013467"/>
            <a:ext cx="4072269" cy="1588"/>
          </a:xfrm>
          <a:prstGeom prst="line">
            <a:avLst/>
          </a:prstGeom>
          <a:ln w="10160">
            <a:solidFill>
              <a:srgbClr val="0073E6"/>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C928C622-BCA4-5D43-ADC0-859D15BED72B}"/>
              </a:ext>
            </a:extLst>
          </p:cNvPr>
          <p:cNvSpPr txBox="1"/>
          <p:nvPr/>
        </p:nvSpPr>
        <p:spPr>
          <a:xfrm>
            <a:off x="775138" y="1310507"/>
            <a:ext cx="4076700" cy="327795"/>
          </a:xfrm>
          <a:prstGeom prst="rect">
            <a:avLst/>
          </a:prstGeom>
          <a:noFill/>
        </p:spPr>
        <p:txBody>
          <a:bodyPr wrap="square" lIns="0" tIns="0" rIns="0" bIns="0" rtlCol="0" anchor="ctr">
            <a:noAutofit/>
          </a:bodyPr>
          <a:lstStyle/>
          <a:p>
            <a:pPr algn="ctr" fontAlgn="base">
              <a:spcBef>
                <a:spcPct val="0"/>
              </a:spcBef>
              <a:spcAft>
                <a:spcPct val="0"/>
              </a:spcAft>
            </a:pPr>
            <a:r>
              <a:rPr lang="en-GB" sz="1400" b="1" kern="0">
                <a:solidFill>
                  <a:srgbClr val="000000"/>
                </a:solidFill>
                <a:latin typeface="Arial"/>
                <a:ea typeface="MS PGothic"/>
                <a:cs typeface="Arial"/>
              </a:rPr>
              <a:t>Workflow options</a:t>
            </a:r>
          </a:p>
        </p:txBody>
      </p:sp>
      <p:sp>
        <p:nvSpPr>
          <p:cNvPr id="134" name="TextBox 133">
            <a:extLst>
              <a:ext uri="{FF2B5EF4-FFF2-40B4-BE49-F238E27FC236}">
                <a16:creationId xmlns:a16="http://schemas.microsoft.com/office/drawing/2014/main" id="{C928C622-BCA4-5D43-ADC0-859D15BED72B}"/>
              </a:ext>
            </a:extLst>
          </p:cNvPr>
          <p:cNvSpPr txBox="1"/>
          <p:nvPr/>
        </p:nvSpPr>
        <p:spPr>
          <a:xfrm>
            <a:off x="5470300" y="1310508"/>
            <a:ext cx="2527300" cy="327795"/>
          </a:xfrm>
          <a:prstGeom prst="rect">
            <a:avLst/>
          </a:prstGeom>
          <a:noFill/>
        </p:spPr>
        <p:txBody>
          <a:bodyPr wrap="square" lIns="0" tIns="0" rIns="0" bIns="0" rtlCol="0" anchor="ctr">
            <a:noAutofit/>
          </a:bodyPr>
          <a:lstStyle/>
          <a:p>
            <a:pPr algn="ctr"/>
            <a:r>
              <a:rPr lang="en-GB" sz="1400" b="1" kern="0">
                <a:solidFill>
                  <a:srgbClr val="000000"/>
                </a:solidFill>
                <a:latin typeface="Arial"/>
                <a:ea typeface="MS PGothic"/>
                <a:cs typeface="Arial"/>
              </a:rPr>
              <a:t>Carrying/Protective options</a:t>
            </a:r>
          </a:p>
        </p:txBody>
      </p:sp>
      <p:sp>
        <p:nvSpPr>
          <p:cNvPr id="135" name="TextBox 134">
            <a:extLst>
              <a:ext uri="{FF2B5EF4-FFF2-40B4-BE49-F238E27FC236}">
                <a16:creationId xmlns:a16="http://schemas.microsoft.com/office/drawing/2014/main" id="{C928C622-BCA4-5D43-ADC0-859D15BED72B}"/>
              </a:ext>
            </a:extLst>
          </p:cNvPr>
          <p:cNvSpPr txBox="1"/>
          <p:nvPr/>
        </p:nvSpPr>
        <p:spPr>
          <a:xfrm>
            <a:off x="7162675" y="1310507"/>
            <a:ext cx="5495924" cy="327795"/>
          </a:xfrm>
          <a:prstGeom prst="rect">
            <a:avLst/>
          </a:prstGeom>
          <a:noFill/>
        </p:spPr>
        <p:txBody>
          <a:bodyPr wrap="square" lIns="0" tIns="0" rIns="0" bIns="0" rtlCol="0" anchor="ctr">
            <a:noAutofit/>
          </a:bodyPr>
          <a:lstStyle/>
          <a:p>
            <a:pPr algn="ctr"/>
            <a:r>
              <a:rPr lang="en-GB" sz="1400" b="1" kern="0">
                <a:solidFill>
                  <a:srgbClr val="000000"/>
                </a:solidFill>
                <a:latin typeface="Arial"/>
                <a:ea typeface="MS PGothic"/>
                <a:cs typeface="Arial"/>
              </a:rPr>
              <a:t>Charging/Power options</a:t>
            </a:r>
          </a:p>
        </p:txBody>
      </p:sp>
      <p:sp>
        <p:nvSpPr>
          <p:cNvPr id="148" name="Rectangle 16">
            <a:extLst>
              <a:ext uri="{FF2B5EF4-FFF2-40B4-BE49-F238E27FC236}">
                <a16:creationId xmlns:a16="http://schemas.microsoft.com/office/drawing/2014/main" id="{0CDBF385-09C9-469F-B6E1-FA05E8B4F47D}"/>
              </a:ext>
            </a:extLst>
          </p:cNvPr>
          <p:cNvSpPr>
            <a:spLocks noChangeArrowheads="1"/>
          </p:cNvSpPr>
          <p:nvPr/>
        </p:nvSpPr>
        <p:spPr bwMode="auto">
          <a:xfrm>
            <a:off x="6226978" y="2894336"/>
            <a:ext cx="1006205" cy="246221"/>
          </a:xfrm>
          <a:prstGeom prst="rect">
            <a:avLst/>
          </a:prstGeom>
          <a:noFill/>
          <a:ln w="9525">
            <a:noFill/>
            <a:miter lim="800000"/>
            <a:headEnd/>
            <a:tailEnd/>
          </a:ln>
        </p:spPr>
        <p:txBody>
          <a:bodyPr wrap="square">
            <a:spAutoFit/>
          </a:bodyPr>
          <a:lstStyle/>
          <a:p>
            <a:pPr algn="ctr" defTabSz="457200" eaLnBrk="1" hangingPunct="1"/>
            <a:r>
              <a:rPr lang="en-US" altLang="en-US" sz="1000">
                <a:solidFill>
                  <a:srgbClr val="000000"/>
                </a:solidFill>
                <a:latin typeface="Arial" panose="020B0604020202020204" pitchFamily="34" charset="0"/>
                <a:cs typeface="Arial" panose="020B0604020202020204" pitchFamily="34" charset="0"/>
              </a:rPr>
              <a:t>Carry Handle</a:t>
            </a:r>
          </a:p>
        </p:txBody>
      </p:sp>
      <p:sp>
        <p:nvSpPr>
          <p:cNvPr id="86" name="Rectangle 16">
            <a:extLst>
              <a:ext uri="{FF2B5EF4-FFF2-40B4-BE49-F238E27FC236}">
                <a16:creationId xmlns:a16="http://schemas.microsoft.com/office/drawing/2014/main" id="{0CDBF385-09C9-469F-B6E1-FA05E8B4F47D}"/>
              </a:ext>
            </a:extLst>
          </p:cNvPr>
          <p:cNvSpPr>
            <a:spLocks noChangeArrowheads="1"/>
          </p:cNvSpPr>
          <p:nvPr/>
        </p:nvSpPr>
        <p:spPr bwMode="auto">
          <a:xfrm>
            <a:off x="6155361" y="4186420"/>
            <a:ext cx="1087378" cy="246221"/>
          </a:xfrm>
          <a:prstGeom prst="rect">
            <a:avLst/>
          </a:prstGeom>
          <a:noFill/>
          <a:ln w="9525">
            <a:noFill/>
            <a:miter lim="800000"/>
            <a:headEnd/>
            <a:tailEnd/>
          </a:ln>
        </p:spPr>
        <p:txBody>
          <a:bodyPr wrap="square">
            <a:spAutoFit/>
          </a:bodyPr>
          <a:lstStyle/>
          <a:p>
            <a:pPr algn="ctr" defTabSz="457200" eaLnBrk="1" hangingPunct="1"/>
            <a:r>
              <a:rPr lang="en-US" altLang="en-US" sz="1000">
                <a:solidFill>
                  <a:srgbClr val="000000"/>
                </a:solidFill>
                <a:latin typeface="Arial" panose="020B0604020202020204" pitchFamily="34" charset="0"/>
                <a:cs typeface="Arial" panose="020B0604020202020204" pitchFamily="34" charset="0"/>
              </a:rPr>
              <a:t>Shoulder Strap</a:t>
            </a:r>
          </a:p>
        </p:txBody>
      </p:sp>
      <p:pic>
        <p:nvPicPr>
          <p:cNvPr id="24" name="Picture 23" descr="A black computer with a keyboard&#10;&#10;Description automatically generated">
            <a:extLst>
              <a:ext uri="{FF2B5EF4-FFF2-40B4-BE49-F238E27FC236}">
                <a16:creationId xmlns:a16="http://schemas.microsoft.com/office/drawing/2014/main" id="{06389D14-E1EB-DE71-C739-FF89153707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3542" y="2041497"/>
            <a:ext cx="1047958" cy="785969"/>
          </a:xfrm>
          <a:prstGeom prst="rect">
            <a:avLst/>
          </a:prstGeom>
        </p:spPr>
      </p:pic>
      <p:pic>
        <p:nvPicPr>
          <p:cNvPr id="26" name="Picture 25" descr="A black keyboard with white and yellow buttons&#10;&#10;Description automatically generated">
            <a:extLst>
              <a:ext uri="{FF2B5EF4-FFF2-40B4-BE49-F238E27FC236}">
                <a16:creationId xmlns:a16="http://schemas.microsoft.com/office/drawing/2014/main" id="{D1030E8F-4058-CC89-7E9F-0045008269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93972" y="2202103"/>
            <a:ext cx="1235307" cy="515179"/>
          </a:xfrm>
          <a:prstGeom prst="rect">
            <a:avLst/>
          </a:prstGeom>
        </p:spPr>
      </p:pic>
      <p:pic>
        <p:nvPicPr>
          <p:cNvPr id="28" name="Picture 27" descr="A black device with a black background&#10;&#10;Description automatically generated">
            <a:extLst>
              <a:ext uri="{FF2B5EF4-FFF2-40B4-BE49-F238E27FC236}">
                <a16:creationId xmlns:a16="http://schemas.microsoft.com/office/drawing/2014/main" id="{F3C73299-0B8F-CD6F-86B4-F88508127B4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9852" y="3633303"/>
            <a:ext cx="1109607" cy="788233"/>
          </a:xfrm>
          <a:prstGeom prst="rect">
            <a:avLst/>
          </a:prstGeom>
        </p:spPr>
      </p:pic>
      <p:sp>
        <p:nvSpPr>
          <p:cNvPr id="31" name="Rectangle 6">
            <a:extLst>
              <a:ext uri="{FF2B5EF4-FFF2-40B4-BE49-F238E27FC236}">
                <a16:creationId xmlns:a16="http://schemas.microsoft.com/office/drawing/2014/main" id="{BCF97A91-9ED5-DC73-E9E2-47F9BD339F68}"/>
              </a:ext>
            </a:extLst>
          </p:cNvPr>
          <p:cNvSpPr>
            <a:spLocks noChangeArrowheads="1"/>
          </p:cNvSpPr>
          <p:nvPr/>
        </p:nvSpPr>
        <p:spPr bwMode="auto">
          <a:xfrm>
            <a:off x="3775291" y="2917243"/>
            <a:ext cx="1420115" cy="400110"/>
          </a:xfrm>
          <a:prstGeom prst="rect">
            <a:avLst/>
          </a:prstGeom>
          <a:noFill/>
          <a:ln w="9525">
            <a:noFill/>
            <a:miter lim="800000"/>
            <a:headEnd/>
            <a:tailEnd/>
          </a:ln>
        </p:spPr>
        <p:txBody>
          <a:bodyPr wrap="square">
            <a:spAutoFit/>
          </a:bodyPr>
          <a:lstStyle/>
          <a:p>
            <a:pPr marL="114300" indent="-114300" algn="ctr" defTabSz="457200" eaLnBrk="1" fontAlgn="b" hangingPunct="1">
              <a:lnSpc>
                <a:spcPct val="90000"/>
              </a:lnSpc>
              <a:spcBef>
                <a:spcPct val="20000"/>
              </a:spcBef>
              <a:buClr>
                <a:srgbClr val="B2B2B2"/>
              </a:buClr>
            </a:pPr>
            <a:r>
              <a:rPr lang="en-US" altLang="en-US" sz="1000">
                <a:latin typeface="Arial" panose="020B0604020202020204" pitchFamily="34" charset="0"/>
                <a:cs typeface="Arial" panose="020B0604020202020204" pitchFamily="34" charset="0"/>
              </a:rPr>
              <a:t>RFID Reader</a:t>
            </a:r>
          </a:p>
          <a:p>
            <a:pPr marL="114300" indent="-114300" algn="ctr" defTabSz="457200" eaLnBrk="1" fontAlgn="b" hangingPunct="1">
              <a:lnSpc>
                <a:spcPct val="90000"/>
              </a:lnSpc>
              <a:spcBef>
                <a:spcPct val="20000"/>
              </a:spcBef>
              <a:buClr>
                <a:srgbClr val="B2B2B2"/>
              </a:buClr>
            </a:pPr>
            <a:r>
              <a:rPr lang="en-US" altLang="en-US" sz="1000">
                <a:latin typeface="Arial" panose="020B0604020202020204" pitchFamily="34" charset="0"/>
                <a:cs typeface="Arial" panose="020B0604020202020204" pitchFamily="34" charset="0"/>
              </a:rPr>
              <a:t>(Expansion Back)</a:t>
            </a:r>
          </a:p>
        </p:txBody>
      </p:sp>
      <p:sp>
        <p:nvSpPr>
          <p:cNvPr id="32" name="TextBox 32">
            <a:extLst>
              <a:ext uri="{FF2B5EF4-FFF2-40B4-BE49-F238E27FC236}">
                <a16:creationId xmlns:a16="http://schemas.microsoft.com/office/drawing/2014/main" id="{3C624511-2A54-5A12-1929-2C2E7C9CF302}"/>
              </a:ext>
            </a:extLst>
          </p:cNvPr>
          <p:cNvSpPr txBox="1">
            <a:spLocks noChangeArrowheads="1"/>
          </p:cNvSpPr>
          <p:nvPr/>
        </p:nvSpPr>
        <p:spPr bwMode="auto">
          <a:xfrm>
            <a:off x="3728698" y="4472677"/>
            <a:ext cx="1598365" cy="400110"/>
          </a:xfrm>
          <a:prstGeom prst="rect">
            <a:avLst/>
          </a:prstGeom>
          <a:noFill/>
          <a:ln w="9525">
            <a:noFill/>
            <a:miter lim="800000"/>
            <a:headEnd/>
            <a:tailEnd/>
          </a:ln>
        </p:spPr>
        <p:txBody>
          <a:bodyPr wrap="square">
            <a:spAutoFit/>
          </a:bodyPr>
          <a:lstStyle/>
          <a:p>
            <a:pPr algn="ctr" defTabSz="457200" eaLnBrk="1" hangingPunct="1"/>
            <a:r>
              <a:rPr lang="en-US" altLang="en-US" sz="1000">
                <a:solidFill>
                  <a:srgbClr val="000000"/>
                </a:solidFill>
                <a:latin typeface="Arial" panose="020B0604020202020204" pitchFamily="34" charset="0"/>
                <a:cs typeface="Arial" panose="020B0604020202020204" pitchFamily="34" charset="0"/>
              </a:rPr>
              <a:t>Kick Stand</a:t>
            </a:r>
          </a:p>
          <a:p>
            <a:pPr algn="ctr" defTabSz="457200" eaLnBrk="1" hangingPunct="1"/>
            <a:r>
              <a:rPr lang="en-US" altLang="en-US" sz="1000">
                <a:solidFill>
                  <a:srgbClr val="000000"/>
                </a:solidFill>
                <a:latin typeface="Arial" panose="020B0604020202020204" pitchFamily="34" charset="0"/>
                <a:cs typeface="Arial" panose="020B0604020202020204" pitchFamily="34" charset="0"/>
              </a:rPr>
              <a:t>(Expansion Back)</a:t>
            </a:r>
          </a:p>
        </p:txBody>
      </p:sp>
      <p:pic>
        <p:nvPicPr>
          <p:cNvPr id="40" name="Picture 39" descr="A black rectangular device with two legs&#10;&#10;Description automatically generated">
            <a:extLst>
              <a:ext uri="{FF2B5EF4-FFF2-40B4-BE49-F238E27FC236}">
                <a16:creationId xmlns:a16="http://schemas.microsoft.com/office/drawing/2014/main" id="{1EF8135E-DD67-BE79-AECD-C5CC8507DEC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68833" y="3282906"/>
            <a:ext cx="1790602" cy="1189771"/>
          </a:xfrm>
          <a:prstGeom prst="rect">
            <a:avLst/>
          </a:prstGeom>
        </p:spPr>
      </p:pic>
      <p:pic>
        <p:nvPicPr>
          <p:cNvPr id="44" name="Picture 43" descr="A black handle with a strap&#10;&#10;Description automatically generated">
            <a:extLst>
              <a:ext uri="{FF2B5EF4-FFF2-40B4-BE49-F238E27FC236}">
                <a16:creationId xmlns:a16="http://schemas.microsoft.com/office/drawing/2014/main" id="{95C98326-21E4-59B4-3129-D35E54156D1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13233" y="2265266"/>
            <a:ext cx="1033871" cy="597205"/>
          </a:xfrm>
          <a:prstGeom prst="rect">
            <a:avLst/>
          </a:prstGeom>
        </p:spPr>
      </p:pic>
      <p:pic>
        <p:nvPicPr>
          <p:cNvPr id="46" name="Picture 45" descr="A black strap with a snap hook&#10;&#10;Description automatically generated">
            <a:extLst>
              <a:ext uri="{FF2B5EF4-FFF2-40B4-BE49-F238E27FC236}">
                <a16:creationId xmlns:a16="http://schemas.microsoft.com/office/drawing/2014/main" id="{247FAEEF-B6B2-C9A7-A0CF-785416D0ACB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30128" y="3442054"/>
            <a:ext cx="822208" cy="815375"/>
          </a:xfrm>
          <a:prstGeom prst="rect">
            <a:avLst/>
          </a:prstGeom>
        </p:spPr>
      </p:pic>
      <p:pic>
        <p:nvPicPr>
          <p:cNvPr id="50" name="Picture 49" descr="A black rectangular object with holes&#10;&#10;Description automatically generated">
            <a:extLst>
              <a:ext uri="{FF2B5EF4-FFF2-40B4-BE49-F238E27FC236}">
                <a16:creationId xmlns:a16="http://schemas.microsoft.com/office/drawing/2014/main" id="{C09FFEE0-E338-51F9-34E6-601440E46C1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52738" y="2036747"/>
            <a:ext cx="1378142" cy="946611"/>
          </a:xfrm>
          <a:prstGeom prst="rect">
            <a:avLst/>
          </a:prstGeom>
        </p:spPr>
      </p:pic>
      <p:pic>
        <p:nvPicPr>
          <p:cNvPr id="52" name="Picture 51" descr="A black rectangular object with holes&#10;&#10;Description automatically generated">
            <a:extLst>
              <a:ext uri="{FF2B5EF4-FFF2-40B4-BE49-F238E27FC236}">
                <a16:creationId xmlns:a16="http://schemas.microsoft.com/office/drawing/2014/main" id="{E46E61A7-01D4-0736-B61D-F602CC7E5D3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913038" y="1995174"/>
            <a:ext cx="1511018" cy="1037880"/>
          </a:xfrm>
          <a:prstGeom prst="rect">
            <a:avLst/>
          </a:prstGeom>
        </p:spPr>
      </p:pic>
      <p:pic>
        <p:nvPicPr>
          <p:cNvPr id="55" name="Picture 54" descr="A black rectangular object with holes&#10;&#10;Description automatically generated">
            <a:extLst>
              <a:ext uri="{FF2B5EF4-FFF2-40B4-BE49-F238E27FC236}">
                <a16:creationId xmlns:a16="http://schemas.microsoft.com/office/drawing/2014/main" id="{BBAF0F14-1EE8-5934-FC37-10F5783B5DB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52738" y="3531310"/>
            <a:ext cx="1378142" cy="946611"/>
          </a:xfrm>
          <a:prstGeom prst="rect">
            <a:avLst/>
          </a:prstGeom>
        </p:spPr>
      </p:pic>
      <p:pic>
        <p:nvPicPr>
          <p:cNvPr id="57" name="Picture 56" descr="A black and green device&#10;&#10;Description automatically generated with medium confidence">
            <a:extLst>
              <a:ext uri="{FF2B5EF4-FFF2-40B4-BE49-F238E27FC236}">
                <a16:creationId xmlns:a16="http://schemas.microsoft.com/office/drawing/2014/main" id="{B90CEFF6-2515-C6B1-AAAC-17A9FC05623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919809" y="3531310"/>
            <a:ext cx="1833549" cy="975292"/>
          </a:xfrm>
          <a:prstGeom prst="rect">
            <a:avLst/>
          </a:prstGeom>
        </p:spPr>
      </p:pic>
      <p:sp>
        <p:nvSpPr>
          <p:cNvPr id="58" name="TextBox 57">
            <a:extLst>
              <a:ext uri="{FF2B5EF4-FFF2-40B4-BE49-F238E27FC236}">
                <a16:creationId xmlns:a16="http://schemas.microsoft.com/office/drawing/2014/main" id="{8EA0A800-418B-7C4E-A083-90904D4F3B39}"/>
              </a:ext>
            </a:extLst>
          </p:cNvPr>
          <p:cNvSpPr txBox="1"/>
          <p:nvPr/>
        </p:nvSpPr>
        <p:spPr>
          <a:xfrm>
            <a:off x="664590" y="6162340"/>
            <a:ext cx="4088102" cy="369332"/>
          </a:xfrm>
          <a:prstGeom prst="rect">
            <a:avLst/>
          </a:prstGeom>
          <a:noFill/>
        </p:spPr>
        <p:txBody>
          <a:bodyPr wrap="square" rtlCol="0">
            <a:spAutoFit/>
          </a:bodyPr>
          <a:lstStyle/>
          <a:p>
            <a:r>
              <a:rPr lang="en-US" sz="900" dirty="0"/>
              <a:t>1 Windows Only</a:t>
            </a:r>
          </a:p>
          <a:p>
            <a:r>
              <a:rPr lang="en-US" sz="900" dirty="0"/>
              <a:t>2 Android Only</a:t>
            </a:r>
            <a:endParaRPr lang="en-US" sz="1100" dirty="0"/>
          </a:p>
        </p:txBody>
      </p:sp>
      <p:sp>
        <p:nvSpPr>
          <p:cNvPr id="3" name="Parallelogram 2">
            <a:extLst>
              <a:ext uri="{FF2B5EF4-FFF2-40B4-BE49-F238E27FC236}">
                <a16:creationId xmlns:a16="http://schemas.microsoft.com/office/drawing/2014/main" id="{0D7C7F6B-6488-9EA1-D1BE-9CA85A5EB710}"/>
              </a:ext>
            </a:extLst>
          </p:cNvPr>
          <p:cNvSpPr/>
          <p:nvPr/>
        </p:nvSpPr>
        <p:spPr>
          <a:xfrm>
            <a:off x="-731521" y="392134"/>
            <a:ext cx="3277791" cy="560108"/>
          </a:xfrm>
          <a:prstGeom prst="parallelogram">
            <a:avLst>
              <a:gd name="adj" fmla="val 88303"/>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59C199F7-F6F2-EC13-23AE-80E3346F185C}"/>
              </a:ext>
            </a:extLst>
          </p:cNvPr>
          <p:cNvSpPr/>
          <p:nvPr/>
        </p:nvSpPr>
        <p:spPr>
          <a:xfrm>
            <a:off x="2143094" y="392134"/>
            <a:ext cx="10917586" cy="560108"/>
          </a:xfrm>
          <a:prstGeom prst="parallelogram">
            <a:avLst>
              <a:gd name="adj" fmla="val 883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A66A301B-3B7A-6704-91E2-37CF111CDB8C}"/>
              </a:ext>
            </a:extLst>
          </p:cNvPr>
          <p:cNvSpPr txBox="1">
            <a:spLocks/>
          </p:cNvSpPr>
          <p:nvPr/>
        </p:nvSpPr>
        <p:spPr>
          <a:xfrm>
            <a:off x="298927" y="489308"/>
            <a:ext cx="7518187"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2400">
                <a:solidFill>
                  <a:schemeClr val="bg1"/>
                </a:solidFill>
              </a:rPr>
              <a:t>Accessories</a:t>
            </a:r>
          </a:p>
        </p:txBody>
      </p:sp>
      <p:sp>
        <p:nvSpPr>
          <p:cNvPr id="8" name="Title 2">
            <a:extLst>
              <a:ext uri="{FF2B5EF4-FFF2-40B4-BE49-F238E27FC236}">
                <a16:creationId xmlns:a16="http://schemas.microsoft.com/office/drawing/2014/main" id="{BE031689-4947-D3B1-C5F7-40FCB74C7243}"/>
              </a:ext>
            </a:extLst>
          </p:cNvPr>
          <p:cNvSpPr txBox="1">
            <a:spLocks/>
          </p:cNvSpPr>
          <p:nvPr/>
        </p:nvSpPr>
        <p:spPr>
          <a:xfrm>
            <a:off x="2729198" y="489308"/>
            <a:ext cx="7775516"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2400" dirty="0">
                <a:solidFill>
                  <a:schemeClr val="bg1"/>
                </a:solidFill>
              </a:rPr>
              <a:t>Customize Your ET6x Series Tablet to Meet Your Needs</a:t>
            </a:r>
          </a:p>
        </p:txBody>
      </p:sp>
      <p:pic>
        <p:nvPicPr>
          <p:cNvPr id="2" name="Picture 1">
            <a:extLst>
              <a:ext uri="{FF2B5EF4-FFF2-40B4-BE49-F238E27FC236}">
                <a16:creationId xmlns:a16="http://schemas.microsoft.com/office/drawing/2014/main" id="{ADA7D81D-E253-2A62-91AC-36789150FDC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262524" y="4936480"/>
            <a:ext cx="741298" cy="978144"/>
          </a:xfrm>
          <a:prstGeom prst="rect">
            <a:avLst/>
          </a:prstGeom>
        </p:spPr>
      </p:pic>
      <p:sp>
        <p:nvSpPr>
          <p:cNvPr id="4" name="TextBox 32">
            <a:extLst>
              <a:ext uri="{FF2B5EF4-FFF2-40B4-BE49-F238E27FC236}">
                <a16:creationId xmlns:a16="http://schemas.microsoft.com/office/drawing/2014/main" id="{EF2254AB-694E-CEA5-DAC3-F1166AB18908}"/>
              </a:ext>
            </a:extLst>
          </p:cNvPr>
          <p:cNvSpPr txBox="1">
            <a:spLocks noChangeArrowheads="1"/>
          </p:cNvSpPr>
          <p:nvPr/>
        </p:nvSpPr>
        <p:spPr bwMode="auto">
          <a:xfrm>
            <a:off x="9876241" y="5942467"/>
            <a:ext cx="1661030" cy="400110"/>
          </a:xfrm>
          <a:prstGeom prst="rect">
            <a:avLst/>
          </a:prstGeom>
          <a:noFill/>
          <a:ln w="9525">
            <a:noFill/>
            <a:miter lim="800000"/>
            <a:headEnd/>
            <a:tailEnd/>
          </a:ln>
        </p:spPr>
        <p:txBody>
          <a:bodyPr wrap="square">
            <a:spAutoFit/>
          </a:bodyPr>
          <a:lstStyle/>
          <a:p>
            <a:pPr algn="ctr" defTabSz="457200" eaLnBrk="1" hangingPunct="1"/>
            <a:r>
              <a:rPr lang="en-US" altLang="en-US" sz="1000" dirty="0">
                <a:solidFill>
                  <a:srgbClr val="000000"/>
                </a:solidFill>
                <a:latin typeface="Arial" panose="020B0604020202020204" pitchFamily="34" charset="0"/>
                <a:cs typeface="Arial" panose="020B0604020202020204" pitchFamily="34" charset="0"/>
              </a:rPr>
              <a:t>Intelligent Cabinets, Racks and Mobile Carts</a:t>
            </a:r>
          </a:p>
        </p:txBody>
      </p:sp>
      <p:pic>
        <p:nvPicPr>
          <p:cNvPr id="5" name="Picture 4" descr="A picture containing text&#10;&#10;Description automatically generated">
            <a:extLst>
              <a:ext uri="{FF2B5EF4-FFF2-40B4-BE49-F238E27FC236}">
                <a16:creationId xmlns:a16="http://schemas.microsoft.com/office/drawing/2014/main" id="{99963D7C-F819-5371-7683-EBAE08C48A54}"/>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888803" y="2231183"/>
            <a:ext cx="1359346" cy="561520"/>
          </a:xfrm>
          <a:prstGeom prst="rect">
            <a:avLst/>
          </a:prstGeom>
          <a:effectLst/>
        </p:spPr>
      </p:pic>
      <p:pic>
        <p:nvPicPr>
          <p:cNvPr id="9" name="Picture 8" descr="A picture containing weapon, black&#10;&#10;Description automatically generated">
            <a:extLst>
              <a:ext uri="{FF2B5EF4-FFF2-40B4-BE49-F238E27FC236}">
                <a16:creationId xmlns:a16="http://schemas.microsoft.com/office/drawing/2014/main" id="{83543A64-9130-ACD0-026C-C0CC7BED3523}"/>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311105" y="3697315"/>
            <a:ext cx="1141613" cy="696629"/>
          </a:xfrm>
          <a:prstGeom prst="rect">
            <a:avLst/>
          </a:prstGeom>
          <a:effectLst/>
        </p:spPr>
      </p:pic>
      <p:pic>
        <p:nvPicPr>
          <p:cNvPr id="10" name="Picture 9" descr="A black device with a black background&#10;&#10;Description automatically generated">
            <a:extLst>
              <a:ext uri="{FF2B5EF4-FFF2-40B4-BE49-F238E27FC236}">
                <a16:creationId xmlns:a16="http://schemas.microsoft.com/office/drawing/2014/main" id="{4CBAB9B0-97D8-B3AC-55D6-2C693E831CA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329882" y="4963568"/>
            <a:ext cx="870460" cy="897056"/>
          </a:xfrm>
          <a:prstGeom prst="rect">
            <a:avLst/>
          </a:prstGeom>
        </p:spPr>
      </p:pic>
      <p:sp>
        <p:nvSpPr>
          <p:cNvPr id="11" name="TextBox 32">
            <a:extLst>
              <a:ext uri="{FF2B5EF4-FFF2-40B4-BE49-F238E27FC236}">
                <a16:creationId xmlns:a16="http://schemas.microsoft.com/office/drawing/2014/main" id="{5824FF6C-8975-F145-0B0B-FBF0DB7AA3AE}"/>
              </a:ext>
            </a:extLst>
          </p:cNvPr>
          <p:cNvSpPr txBox="1">
            <a:spLocks noChangeArrowheads="1"/>
          </p:cNvSpPr>
          <p:nvPr/>
        </p:nvSpPr>
        <p:spPr bwMode="auto">
          <a:xfrm>
            <a:off x="1957882" y="5846003"/>
            <a:ext cx="1587465" cy="400110"/>
          </a:xfrm>
          <a:prstGeom prst="rect">
            <a:avLst/>
          </a:prstGeom>
          <a:noFill/>
          <a:ln w="9525">
            <a:noFill/>
            <a:miter lim="800000"/>
            <a:headEnd/>
            <a:tailEnd/>
          </a:ln>
        </p:spPr>
        <p:txBody>
          <a:bodyPr wrap="square">
            <a:spAutoFit/>
          </a:bodyPr>
          <a:lstStyle/>
          <a:p>
            <a:pPr algn="ctr" defTabSz="457200" eaLnBrk="1" hangingPunct="1"/>
            <a:r>
              <a:rPr lang="en-US" altLang="en-US" sz="1000" dirty="0">
                <a:latin typeface="Arial" panose="020B0604020202020204" pitchFamily="34" charset="0"/>
                <a:cs typeface="Arial" panose="020B0604020202020204" pitchFamily="34" charset="0"/>
              </a:rPr>
              <a:t>Connect Cradle </a:t>
            </a:r>
          </a:p>
          <a:p>
            <a:pPr algn="ctr" defTabSz="457200" eaLnBrk="1" hangingPunct="1"/>
            <a:r>
              <a:rPr lang="en-US" altLang="en-US" sz="1000" dirty="0">
                <a:latin typeface="Arial" panose="020B0604020202020204" pitchFamily="34" charset="0"/>
                <a:cs typeface="Arial" panose="020B0604020202020204" pitchFamily="34" charset="0"/>
              </a:rPr>
              <a:t>for Workstation Connect</a:t>
            </a:r>
            <a:r>
              <a:rPr lang="en-US" altLang="en-US" sz="1000" baseline="30000" dirty="0">
                <a:latin typeface="Arial" panose="020B0604020202020204" pitchFamily="34" charset="0"/>
                <a:cs typeface="Arial" panose="020B0604020202020204" pitchFamily="34" charset="0"/>
              </a:rPr>
              <a:t>2</a:t>
            </a:r>
            <a:endParaRPr lang="en-US" altLang="en-US" sz="1000" dirty="0">
              <a:latin typeface="Arial" panose="020B0604020202020204" pitchFamily="34" charset="0"/>
              <a:cs typeface="Arial" panose="020B0604020202020204" pitchFamily="34" charset="0"/>
            </a:endParaRPr>
          </a:p>
        </p:txBody>
      </p:sp>
      <p:pic>
        <p:nvPicPr>
          <p:cNvPr id="13" name="Picture 12" descr="A picture containing night sky&#10;&#10;Description automatically generated">
            <a:extLst>
              <a:ext uri="{FF2B5EF4-FFF2-40B4-BE49-F238E27FC236}">
                <a16:creationId xmlns:a16="http://schemas.microsoft.com/office/drawing/2014/main" id="{EBD60D92-59AB-F20A-39B1-D01995F6DDC5}"/>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358555" y="4464041"/>
            <a:ext cx="873906" cy="1353728"/>
          </a:xfrm>
          <a:prstGeom prst="rect">
            <a:avLst/>
          </a:prstGeom>
        </p:spPr>
      </p:pic>
      <p:pic>
        <p:nvPicPr>
          <p:cNvPr id="14" name="Picture 13" descr="A rectangular device with ports&#10;&#10;Description automatically generated">
            <a:extLst>
              <a:ext uri="{FF2B5EF4-FFF2-40B4-BE49-F238E27FC236}">
                <a16:creationId xmlns:a16="http://schemas.microsoft.com/office/drawing/2014/main" id="{2D854949-0F1A-72B3-62C5-B72519F8084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454839" y="5170710"/>
            <a:ext cx="1131907" cy="636466"/>
          </a:xfrm>
          <a:prstGeom prst="rect">
            <a:avLst/>
          </a:prstGeom>
        </p:spPr>
      </p:pic>
      <p:sp>
        <p:nvSpPr>
          <p:cNvPr id="15" name="TextBox 32">
            <a:extLst>
              <a:ext uri="{FF2B5EF4-FFF2-40B4-BE49-F238E27FC236}">
                <a16:creationId xmlns:a16="http://schemas.microsoft.com/office/drawing/2014/main" id="{C11A03EA-6050-F637-840B-BF1F8B4D8694}"/>
              </a:ext>
            </a:extLst>
          </p:cNvPr>
          <p:cNvSpPr txBox="1"/>
          <p:nvPr/>
        </p:nvSpPr>
        <p:spPr>
          <a:xfrm>
            <a:off x="8326841" y="5948510"/>
            <a:ext cx="1549400" cy="400110"/>
          </a:xfrm>
          <a:prstGeom prst="rect">
            <a:avLst/>
          </a:prstGeom>
          <a:noFill/>
          <a:ln>
            <a:noFill/>
          </a:ln>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n-US" altLang="en-US" sz="1000" kern="0" dirty="0">
                <a:solidFill>
                  <a:schemeClr val="tx1"/>
                </a:solidFill>
                <a:latin typeface="Arial" panose="020B0604020202020204" pitchFamily="34" charset="0"/>
                <a:cs typeface="Arial" panose="020B0604020202020204" pitchFamily="34" charset="0"/>
              </a:rPr>
              <a:t>3</a:t>
            </a:r>
            <a:r>
              <a:rPr lang="en-US" altLang="en-US" sz="1000" kern="0" baseline="30000" dirty="0">
                <a:solidFill>
                  <a:schemeClr val="tx1"/>
                </a:solidFill>
                <a:latin typeface="Arial" panose="020B0604020202020204" pitchFamily="34" charset="0"/>
                <a:cs typeface="Arial" panose="020B0604020202020204" pitchFamily="34" charset="0"/>
              </a:rPr>
              <a:t>rd</a:t>
            </a:r>
            <a:r>
              <a:rPr lang="en-US" altLang="en-US" sz="1000" kern="0" dirty="0">
                <a:solidFill>
                  <a:schemeClr val="tx1"/>
                </a:solidFill>
                <a:latin typeface="Arial" panose="020B0604020202020204" pitchFamily="34" charset="0"/>
                <a:cs typeface="Arial" panose="020B0604020202020204" pitchFamily="34" charset="0"/>
              </a:rPr>
              <a:t> Party Thunderbolt Port Replicator</a:t>
            </a:r>
            <a:r>
              <a:rPr lang="en-US" altLang="en-US" sz="1000" kern="0" baseline="30000" dirty="0">
                <a:solidFill>
                  <a:schemeClr val="tx1"/>
                </a:solidFill>
                <a:latin typeface="Arial" panose="020B0604020202020204" pitchFamily="34" charset="0"/>
                <a:cs typeface="Arial" panose="020B0604020202020204" pitchFamily="34" charset="0"/>
              </a:rPr>
              <a:t>1</a:t>
            </a:r>
            <a:endParaRPr lang="en-US" altLang="en-US" sz="1000" kern="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925486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F1B05ED-C948-294E-AEA7-4D9F1E457A9C}"/>
              </a:ext>
            </a:extLst>
          </p:cNvPr>
          <p:cNvSpPr/>
          <p:nvPr/>
        </p:nvSpPr>
        <p:spPr>
          <a:xfrm>
            <a:off x="981746" y="2044849"/>
            <a:ext cx="1081784" cy="584471"/>
          </a:xfrm>
          <a:prstGeom prst="rect">
            <a:avLst/>
          </a:prstGeom>
        </p:spPr>
        <p:txBody>
          <a:bodyPr wrap="none" lIns="91416" tIns="45708" rIns="91416" bIns="45708" anchor="t">
            <a:spAutoFit/>
          </a:bodyPr>
          <a:lstStyle/>
          <a:p>
            <a:pPr defTabSz="913578" fontAlgn="auto">
              <a:spcBef>
                <a:spcPts val="1000"/>
              </a:spcBef>
              <a:spcAft>
                <a:spcPts val="0"/>
              </a:spcAft>
              <a:buClr>
                <a:srgbClr val="00A7FF"/>
              </a:buClr>
              <a:defRPr/>
            </a:pPr>
            <a:r>
              <a:rPr lang="en-US" sz="1949" b="1" dirty="0">
                <a:solidFill>
                  <a:srgbClr val="0073E6"/>
                </a:solidFill>
                <a:latin typeface="Arial" panose="020B0604020202020204"/>
                <a:ea typeface="+mn-ea"/>
              </a:rPr>
              <a:t>$</a:t>
            </a:r>
            <a:r>
              <a:rPr lang="cs-CZ" sz="1949" b="1" dirty="0">
                <a:solidFill>
                  <a:srgbClr val="0073E6"/>
                </a:solidFill>
                <a:latin typeface="Arial" panose="020B0604020202020204"/>
                <a:ea typeface="+mn-ea"/>
              </a:rPr>
              <a:t>4</a:t>
            </a:r>
            <a:r>
              <a:rPr lang="en-US" sz="1949" b="1" dirty="0">
                <a:solidFill>
                  <a:srgbClr val="0073E6"/>
                </a:solidFill>
                <a:latin typeface="Arial" panose="020B0604020202020204"/>
                <a:ea typeface="+mn-ea"/>
              </a:rPr>
              <a:t>.</a:t>
            </a:r>
            <a:r>
              <a:rPr lang="cs-CZ" sz="1949" b="1" dirty="0">
                <a:solidFill>
                  <a:srgbClr val="0073E6"/>
                </a:solidFill>
                <a:latin typeface="Arial" panose="020B0604020202020204"/>
                <a:ea typeface="+mn-ea"/>
              </a:rPr>
              <a:t>5</a:t>
            </a:r>
            <a:r>
              <a:rPr lang="en-US" sz="1949" b="1" dirty="0">
                <a:solidFill>
                  <a:srgbClr val="0073E6"/>
                </a:solidFill>
                <a:latin typeface="Arial" panose="020B0604020202020204"/>
                <a:ea typeface="+mn-ea"/>
              </a:rPr>
              <a:t>8B </a:t>
            </a:r>
            <a:br>
              <a:rPr lang="en-US" sz="1949" b="1" dirty="0">
                <a:solidFill>
                  <a:srgbClr val="000000"/>
                </a:solidFill>
                <a:latin typeface="Arial" panose="020B0604020202020204"/>
                <a:ea typeface="+mn-ea"/>
              </a:rPr>
            </a:br>
            <a:r>
              <a:rPr lang="en-US" sz="1200" dirty="0">
                <a:solidFill>
                  <a:srgbClr val="000000"/>
                </a:solidFill>
                <a:latin typeface="Arial"/>
                <a:ea typeface="+mn-ea"/>
              </a:rPr>
              <a:t>Global sales</a:t>
            </a:r>
          </a:p>
        </p:txBody>
      </p:sp>
      <p:sp>
        <p:nvSpPr>
          <p:cNvPr id="34" name="Rectangle 33">
            <a:extLst>
              <a:ext uri="{FF2B5EF4-FFF2-40B4-BE49-F238E27FC236}">
                <a16:creationId xmlns:a16="http://schemas.microsoft.com/office/drawing/2014/main" id="{395DAA01-2AA4-8949-8779-140B65042FE3}"/>
              </a:ext>
            </a:extLst>
          </p:cNvPr>
          <p:cNvSpPr/>
          <p:nvPr/>
        </p:nvSpPr>
        <p:spPr>
          <a:xfrm rot="5400000">
            <a:off x="520976" y="2120549"/>
            <a:ext cx="447357" cy="447356"/>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rial"/>
            </a:endParaRPr>
          </a:p>
        </p:txBody>
      </p:sp>
      <p:sp>
        <p:nvSpPr>
          <p:cNvPr id="36" name="TextBox 35">
            <a:extLst>
              <a:ext uri="{FF2B5EF4-FFF2-40B4-BE49-F238E27FC236}">
                <a16:creationId xmlns:a16="http://schemas.microsoft.com/office/drawing/2014/main" id="{E9955CC4-762B-274A-93A3-4B6DC53CF3F7}"/>
              </a:ext>
            </a:extLst>
          </p:cNvPr>
          <p:cNvSpPr txBox="1"/>
          <p:nvPr/>
        </p:nvSpPr>
        <p:spPr>
          <a:xfrm>
            <a:off x="572793" y="987088"/>
            <a:ext cx="1971232" cy="661355"/>
          </a:xfrm>
          <a:prstGeom prst="rect">
            <a:avLst/>
          </a:prstGeom>
          <a:noFill/>
        </p:spPr>
        <p:txBody>
          <a:bodyPr wrap="square" lIns="0" tIns="0" rIns="0" bIns="0" rtlCol="0">
            <a:noAutofit/>
          </a:bodyPr>
          <a:lstStyle/>
          <a:p>
            <a:pPr defTabSz="914126">
              <a:defRPr/>
            </a:pPr>
            <a:r>
              <a:rPr lang="en-US" sz="1799" b="1" dirty="0">
                <a:solidFill>
                  <a:srgbClr val="0073E6"/>
                </a:solidFill>
              </a:rPr>
              <a:t>Extensive Reach</a:t>
            </a:r>
          </a:p>
          <a:p>
            <a:pPr defTabSz="914126">
              <a:defRPr/>
            </a:pPr>
            <a:r>
              <a:rPr lang="en-US" sz="1400" dirty="0">
                <a:solidFill>
                  <a:srgbClr val="000000"/>
                </a:solidFill>
                <a:latin typeface="Arial"/>
                <a:ea typeface="+mn-ea"/>
              </a:rPr>
              <a:t>Scalable to meet any</a:t>
            </a:r>
            <a:br>
              <a:rPr lang="en-US" sz="1400" dirty="0">
                <a:solidFill>
                  <a:srgbClr val="000000"/>
                </a:solidFill>
                <a:latin typeface="Arial"/>
                <a:ea typeface="+mn-ea"/>
              </a:rPr>
            </a:br>
            <a:r>
              <a:rPr lang="en-US" sz="1400" dirty="0">
                <a:solidFill>
                  <a:srgbClr val="000000"/>
                </a:solidFill>
                <a:latin typeface="Arial"/>
                <a:ea typeface="+mn-ea"/>
              </a:rPr>
              <a:t>enterprise demands</a:t>
            </a:r>
          </a:p>
        </p:txBody>
      </p:sp>
      <p:sp>
        <p:nvSpPr>
          <p:cNvPr id="37" name="TextBox 36">
            <a:extLst>
              <a:ext uri="{FF2B5EF4-FFF2-40B4-BE49-F238E27FC236}">
                <a16:creationId xmlns:a16="http://schemas.microsoft.com/office/drawing/2014/main" id="{F283D26A-4E66-6E43-8416-8F1678135861}"/>
              </a:ext>
            </a:extLst>
          </p:cNvPr>
          <p:cNvSpPr txBox="1"/>
          <p:nvPr/>
        </p:nvSpPr>
        <p:spPr>
          <a:xfrm>
            <a:off x="1683326" y="6517306"/>
            <a:ext cx="4487229" cy="276927"/>
          </a:xfrm>
          <a:prstGeom prst="rect">
            <a:avLst/>
          </a:prstGeom>
          <a:noFill/>
        </p:spPr>
        <p:txBody>
          <a:bodyPr wrap="square" lIns="91416" tIns="45708" rIns="91416" bIns="45708" rtlCol="0" anchor="t">
            <a:spAutoFit/>
          </a:bodyPr>
          <a:lstStyle/>
          <a:p>
            <a:pPr defTabSz="914126">
              <a:defRPr/>
            </a:pPr>
            <a:r>
              <a:rPr lang="en-US" sz="600" kern="0" dirty="0">
                <a:solidFill>
                  <a:srgbClr val="FFFFFF">
                    <a:lumMod val="65000"/>
                  </a:srgbClr>
                </a:solidFill>
                <a:latin typeface="Arial"/>
                <a:ea typeface="+mn-ea"/>
              </a:rPr>
              <a:t>Sources: VDC Research and Zebra analysis (f#1 market share), Gartner, Magic Quadrant for Indoor Location Services, Tim Zimmerman, Annette Zimmermann, 21 February 2023. (Leader Status)</a:t>
            </a:r>
            <a:endParaRPr lang="en-US" sz="600" kern="0" dirty="0">
              <a:solidFill>
                <a:srgbClr val="FFFFFF">
                  <a:lumMod val="65000"/>
                </a:srgbClr>
              </a:solidFill>
              <a:latin typeface="Arial"/>
              <a:ea typeface="+mn-ea"/>
              <a:cs typeface="Arial"/>
            </a:endParaRPr>
          </a:p>
        </p:txBody>
      </p:sp>
      <p:grpSp>
        <p:nvGrpSpPr>
          <p:cNvPr id="4" name="Group 37">
            <a:extLst>
              <a:ext uri="{FF2B5EF4-FFF2-40B4-BE49-F238E27FC236}">
                <a16:creationId xmlns:a16="http://schemas.microsoft.com/office/drawing/2014/main" id="{A01609C0-356C-A542-AA96-01F21B0F1344}"/>
              </a:ext>
            </a:extLst>
          </p:cNvPr>
          <p:cNvGrpSpPr/>
          <p:nvPr/>
        </p:nvGrpSpPr>
        <p:grpSpPr>
          <a:xfrm>
            <a:off x="520975" y="2751471"/>
            <a:ext cx="1717968" cy="576931"/>
            <a:chOff x="457081" y="2824838"/>
            <a:chExt cx="1718864" cy="577231"/>
          </a:xfrm>
        </p:grpSpPr>
        <p:sp>
          <p:nvSpPr>
            <p:cNvPr id="39" name="Rectangle 38">
              <a:extLst>
                <a:ext uri="{FF2B5EF4-FFF2-40B4-BE49-F238E27FC236}">
                  <a16:creationId xmlns:a16="http://schemas.microsoft.com/office/drawing/2014/main" id="{1D1DE696-7C24-BD46-A75E-67E8490585F6}"/>
                </a:ext>
              </a:extLst>
            </p:cNvPr>
            <p:cNvSpPr/>
            <p:nvPr/>
          </p:nvSpPr>
          <p:spPr>
            <a:xfrm>
              <a:off x="918093" y="2824838"/>
              <a:ext cx="1257852" cy="577231"/>
            </a:xfrm>
            <a:prstGeom prst="rect">
              <a:avLst/>
            </a:prstGeom>
          </p:spPr>
          <p:txBody>
            <a:bodyPr wrap="none" lIns="91416" tIns="45708" rIns="91416" bIns="45708" anchor="t">
              <a:spAutoFit/>
            </a:bodyPr>
            <a:lstStyle/>
            <a:p>
              <a:pPr defTabSz="913578" fontAlgn="auto">
                <a:spcBef>
                  <a:spcPts val="1000"/>
                </a:spcBef>
                <a:spcAft>
                  <a:spcPts val="0"/>
                </a:spcAft>
                <a:buClr>
                  <a:srgbClr val="00A7FF"/>
                </a:buClr>
                <a:defRPr/>
              </a:pPr>
              <a:r>
                <a:rPr lang="cs-CZ" sz="1949" b="1" dirty="0">
                  <a:solidFill>
                    <a:srgbClr val="0073E6"/>
                  </a:solidFill>
                  <a:latin typeface="Arial" panose="020B0604020202020204"/>
                  <a:ea typeface="+mn-ea"/>
                </a:rPr>
                <a:t>120</a:t>
              </a:r>
              <a:br>
                <a:rPr lang="en-US" sz="1949" b="1" dirty="0">
                  <a:solidFill>
                    <a:srgbClr val="000000"/>
                  </a:solidFill>
                  <a:latin typeface="Arial" panose="020B0604020202020204"/>
                  <a:ea typeface="+mn-ea"/>
                </a:rPr>
              </a:br>
              <a:r>
                <a:rPr lang="en-US" sz="1200" dirty="0">
                  <a:solidFill>
                    <a:srgbClr val="000000"/>
                  </a:solidFill>
                  <a:latin typeface="Arial"/>
                  <a:ea typeface="+mn-ea"/>
                </a:rPr>
                <a:t>Offices globally</a:t>
              </a:r>
            </a:p>
          </p:txBody>
        </p:sp>
        <p:sp>
          <p:nvSpPr>
            <p:cNvPr id="41" name="Rectangle 40">
              <a:extLst>
                <a:ext uri="{FF2B5EF4-FFF2-40B4-BE49-F238E27FC236}">
                  <a16:creationId xmlns:a16="http://schemas.microsoft.com/office/drawing/2014/main" id="{BFD2E4B3-EBCD-9D4C-803E-A7360B8AA6CF}"/>
                </a:ext>
              </a:extLst>
            </p:cNvPr>
            <p:cNvSpPr/>
            <p:nvPr/>
          </p:nvSpPr>
          <p:spPr>
            <a:xfrm rot="5400000">
              <a:off x="457080" y="2903593"/>
              <a:ext cx="447591" cy="447590"/>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rial"/>
              </a:endParaRPr>
            </a:p>
          </p:txBody>
        </p:sp>
      </p:grpSp>
      <p:grpSp>
        <p:nvGrpSpPr>
          <p:cNvPr id="6" name="Group 42">
            <a:extLst>
              <a:ext uri="{FF2B5EF4-FFF2-40B4-BE49-F238E27FC236}">
                <a16:creationId xmlns:a16="http://schemas.microsoft.com/office/drawing/2014/main" id="{FE06CBE8-1A90-5A4A-9E76-D74DA625B988}"/>
              </a:ext>
            </a:extLst>
          </p:cNvPr>
          <p:cNvGrpSpPr/>
          <p:nvPr/>
        </p:nvGrpSpPr>
        <p:grpSpPr>
          <a:xfrm>
            <a:off x="520974" y="3458091"/>
            <a:ext cx="2660172" cy="576931"/>
            <a:chOff x="457081" y="3528474"/>
            <a:chExt cx="2661558" cy="577231"/>
          </a:xfrm>
        </p:grpSpPr>
        <p:sp>
          <p:nvSpPr>
            <p:cNvPr id="44" name="Rectangle 43">
              <a:extLst>
                <a:ext uri="{FF2B5EF4-FFF2-40B4-BE49-F238E27FC236}">
                  <a16:creationId xmlns:a16="http://schemas.microsoft.com/office/drawing/2014/main" id="{595B5CBC-8D5F-DB46-88AB-95BAF7A6E4DD}"/>
                </a:ext>
              </a:extLst>
            </p:cNvPr>
            <p:cNvSpPr/>
            <p:nvPr/>
          </p:nvSpPr>
          <p:spPr>
            <a:xfrm>
              <a:off x="918093" y="3528474"/>
              <a:ext cx="2200546" cy="577231"/>
            </a:xfrm>
            <a:prstGeom prst="rect">
              <a:avLst/>
            </a:prstGeom>
          </p:spPr>
          <p:txBody>
            <a:bodyPr wrap="square" lIns="91416" tIns="45708" rIns="91416" bIns="45708" anchor="t">
              <a:spAutoFit/>
            </a:bodyPr>
            <a:lstStyle/>
            <a:p>
              <a:pPr defTabSz="913578" fontAlgn="auto">
                <a:spcBef>
                  <a:spcPts val="1000"/>
                </a:spcBef>
                <a:spcAft>
                  <a:spcPts val="0"/>
                </a:spcAft>
                <a:buClr>
                  <a:srgbClr val="00A7FF"/>
                </a:buClr>
                <a:defRPr/>
              </a:pPr>
              <a:r>
                <a:rPr lang="en-US" sz="1949" b="1" dirty="0">
                  <a:solidFill>
                    <a:srgbClr val="0073E6"/>
                  </a:solidFill>
                  <a:latin typeface="Arial" panose="020B0604020202020204"/>
                  <a:ea typeface="+mn-ea"/>
                </a:rPr>
                <a:t>~6.</a:t>
              </a:r>
              <a:r>
                <a:rPr lang="cs-CZ" sz="1949" b="1" dirty="0">
                  <a:solidFill>
                    <a:srgbClr val="0073E6"/>
                  </a:solidFill>
                  <a:latin typeface="Arial" panose="020B0604020202020204"/>
                  <a:ea typeface="+mn-ea"/>
                </a:rPr>
                <a:t>8K</a:t>
              </a:r>
              <a:r>
                <a:rPr lang="en-US" sz="1949" b="1" dirty="0">
                  <a:solidFill>
                    <a:srgbClr val="0073E6"/>
                  </a:solidFill>
                  <a:latin typeface="Arial" panose="020B0604020202020204"/>
                  <a:ea typeface="+mn-ea"/>
                </a:rPr>
                <a:t> </a:t>
              </a:r>
              <a:r>
                <a:rPr lang="en-US" sz="1200" dirty="0">
                  <a:solidFill>
                    <a:srgbClr val="000000"/>
                  </a:solidFill>
                  <a:latin typeface="Arial"/>
                  <a:ea typeface="+mn-ea"/>
                </a:rPr>
                <a:t>Patents </a:t>
              </a:r>
              <a:r>
                <a:rPr lang="en-US" sz="1200">
                  <a:solidFill>
                    <a:srgbClr val="000000"/>
                  </a:solidFill>
                  <a:latin typeface="Arial"/>
                  <a:ea typeface="+mn-ea"/>
                </a:rPr>
                <a:t>and </a:t>
              </a:r>
              <a:br>
                <a:rPr lang="en-US" sz="1200">
                  <a:solidFill>
                    <a:srgbClr val="000000"/>
                  </a:solidFill>
                  <a:latin typeface="Arial"/>
                  <a:ea typeface="+mn-ea"/>
                </a:rPr>
              </a:br>
              <a:r>
                <a:rPr lang="en-US" sz="1200">
                  <a:solidFill>
                    <a:srgbClr val="000000"/>
                  </a:solidFill>
                  <a:latin typeface="Arial"/>
                  <a:ea typeface="+mn-ea"/>
                </a:rPr>
                <a:t>patent </a:t>
              </a:r>
              <a:r>
                <a:rPr lang="en-US" sz="1200" dirty="0">
                  <a:solidFill>
                    <a:srgbClr val="000000"/>
                  </a:solidFill>
                  <a:latin typeface="Arial"/>
                  <a:ea typeface="+mn-ea"/>
                </a:rPr>
                <a:t>applications worldwide</a:t>
              </a:r>
              <a:endParaRPr lang="en-US" sz="1200" dirty="0">
                <a:solidFill>
                  <a:srgbClr val="000000"/>
                </a:solidFill>
                <a:latin typeface="Arial" panose="020B0604020202020204"/>
                <a:ea typeface="+mn-ea"/>
                <a:cs typeface="Arial"/>
              </a:endParaRPr>
            </a:p>
          </p:txBody>
        </p:sp>
        <p:sp>
          <p:nvSpPr>
            <p:cNvPr id="46" name="Rectangle 45">
              <a:extLst>
                <a:ext uri="{FF2B5EF4-FFF2-40B4-BE49-F238E27FC236}">
                  <a16:creationId xmlns:a16="http://schemas.microsoft.com/office/drawing/2014/main" id="{5F855231-CEC6-6F4F-8834-790675DAAA36}"/>
                </a:ext>
              </a:extLst>
            </p:cNvPr>
            <p:cNvSpPr/>
            <p:nvPr/>
          </p:nvSpPr>
          <p:spPr>
            <a:xfrm rot="5400000">
              <a:off x="457080" y="3597582"/>
              <a:ext cx="447591" cy="447590"/>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rial"/>
              </a:endParaRPr>
            </a:p>
          </p:txBody>
        </p:sp>
      </p:grpSp>
      <p:grpSp>
        <p:nvGrpSpPr>
          <p:cNvPr id="8" name="Group 47">
            <a:extLst>
              <a:ext uri="{FF2B5EF4-FFF2-40B4-BE49-F238E27FC236}">
                <a16:creationId xmlns:a16="http://schemas.microsoft.com/office/drawing/2014/main" id="{0CA9014B-A037-4848-94C0-2164EE0C9D0A}"/>
              </a:ext>
            </a:extLst>
          </p:cNvPr>
          <p:cNvGrpSpPr/>
          <p:nvPr/>
        </p:nvGrpSpPr>
        <p:grpSpPr>
          <a:xfrm>
            <a:off x="520973" y="4164715"/>
            <a:ext cx="2532772" cy="761549"/>
            <a:chOff x="457081" y="4248046"/>
            <a:chExt cx="2534092" cy="761945"/>
          </a:xfrm>
        </p:grpSpPr>
        <p:sp>
          <p:nvSpPr>
            <p:cNvPr id="49" name="Rectangle 48">
              <a:extLst>
                <a:ext uri="{FF2B5EF4-FFF2-40B4-BE49-F238E27FC236}">
                  <a16:creationId xmlns:a16="http://schemas.microsoft.com/office/drawing/2014/main" id="{2CE271BD-5855-AE4D-8147-AADC1E221F19}"/>
                </a:ext>
              </a:extLst>
            </p:cNvPr>
            <p:cNvSpPr/>
            <p:nvPr/>
          </p:nvSpPr>
          <p:spPr>
            <a:xfrm>
              <a:off x="918093" y="4248046"/>
              <a:ext cx="2073080" cy="761945"/>
            </a:xfrm>
            <a:prstGeom prst="rect">
              <a:avLst/>
            </a:prstGeom>
          </p:spPr>
          <p:txBody>
            <a:bodyPr wrap="square" lIns="91416" tIns="45708" rIns="91416" bIns="45708" anchor="t">
              <a:spAutoFit/>
            </a:bodyPr>
            <a:lstStyle/>
            <a:p>
              <a:pPr defTabSz="913578" fontAlgn="auto">
                <a:spcBef>
                  <a:spcPts val="1000"/>
                </a:spcBef>
                <a:spcAft>
                  <a:spcPts val="0"/>
                </a:spcAft>
                <a:buClr>
                  <a:srgbClr val="00A7FF"/>
                </a:buClr>
                <a:defRPr/>
              </a:pPr>
              <a:r>
                <a:rPr lang="cs-CZ" sz="1949" b="1" dirty="0">
                  <a:solidFill>
                    <a:srgbClr val="0073E6"/>
                  </a:solidFill>
                  <a:latin typeface="Arial" panose="020B0604020202020204"/>
                  <a:ea typeface="+mn-ea"/>
                </a:rPr>
                <a:t>9.75K+</a:t>
              </a:r>
              <a:br>
                <a:rPr lang="en-US" sz="1949" b="1" dirty="0">
                  <a:solidFill>
                    <a:srgbClr val="000000"/>
                  </a:solidFill>
                  <a:latin typeface="Arial" panose="020B0604020202020204"/>
                  <a:ea typeface="+mn-ea"/>
                </a:rPr>
              </a:br>
              <a:r>
                <a:rPr lang="en-US" sz="1200" dirty="0">
                  <a:solidFill>
                    <a:srgbClr val="000000"/>
                  </a:solidFill>
                  <a:latin typeface="Arial" panose="020B0604020202020204"/>
                  <a:ea typeface="+mn-ea"/>
                </a:rPr>
                <a:t>Employees worldwide in</a:t>
              </a:r>
              <a:br>
                <a:rPr lang="en-US" sz="1200" dirty="0">
                  <a:solidFill>
                    <a:srgbClr val="000000"/>
                  </a:solidFill>
                  <a:latin typeface="Arial" panose="020B0604020202020204"/>
                  <a:ea typeface="+mn-ea"/>
                </a:rPr>
              </a:br>
              <a:r>
                <a:rPr lang="en-US" sz="1200" dirty="0">
                  <a:solidFill>
                    <a:srgbClr val="000000"/>
                  </a:solidFill>
                  <a:latin typeface="Arial" panose="020B0604020202020204"/>
                  <a:ea typeface="+mn-ea"/>
                </a:rPr>
                <a:t>55 countries</a:t>
              </a:r>
            </a:p>
          </p:txBody>
        </p:sp>
        <p:sp>
          <p:nvSpPr>
            <p:cNvPr id="51" name="Rectangle 50">
              <a:extLst>
                <a:ext uri="{FF2B5EF4-FFF2-40B4-BE49-F238E27FC236}">
                  <a16:creationId xmlns:a16="http://schemas.microsoft.com/office/drawing/2014/main" id="{63FF67E7-3D08-5249-8632-69FE7DED0F62}"/>
                </a:ext>
              </a:extLst>
            </p:cNvPr>
            <p:cNvSpPr/>
            <p:nvPr/>
          </p:nvSpPr>
          <p:spPr>
            <a:xfrm rot="5400000">
              <a:off x="457080" y="4291571"/>
              <a:ext cx="447591" cy="447590"/>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rial"/>
              </a:endParaRPr>
            </a:p>
          </p:txBody>
        </p:sp>
      </p:grpSp>
      <p:grpSp>
        <p:nvGrpSpPr>
          <p:cNvPr id="10" name="Group 52">
            <a:extLst>
              <a:ext uri="{FF2B5EF4-FFF2-40B4-BE49-F238E27FC236}">
                <a16:creationId xmlns:a16="http://schemas.microsoft.com/office/drawing/2014/main" id="{3E9AE16F-4171-3447-9449-C92C2CD28B98}"/>
              </a:ext>
            </a:extLst>
          </p:cNvPr>
          <p:cNvGrpSpPr/>
          <p:nvPr/>
        </p:nvGrpSpPr>
        <p:grpSpPr>
          <a:xfrm>
            <a:off x="520977" y="4871332"/>
            <a:ext cx="2746788" cy="584912"/>
            <a:chOff x="457081" y="4896140"/>
            <a:chExt cx="2748219" cy="584775"/>
          </a:xfrm>
        </p:grpSpPr>
        <p:sp>
          <p:nvSpPr>
            <p:cNvPr id="54" name="Rectangle 53">
              <a:extLst>
                <a:ext uri="{FF2B5EF4-FFF2-40B4-BE49-F238E27FC236}">
                  <a16:creationId xmlns:a16="http://schemas.microsoft.com/office/drawing/2014/main" id="{2F4CECF0-6773-FA49-AB71-52198EF2DCB6}"/>
                </a:ext>
              </a:extLst>
            </p:cNvPr>
            <p:cNvSpPr/>
            <p:nvPr/>
          </p:nvSpPr>
          <p:spPr>
            <a:xfrm>
              <a:off x="904670" y="4896140"/>
              <a:ext cx="2300630" cy="584775"/>
            </a:xfrm>
            <a:prstGeom prst="rect">
              <a:avLst/>
            </a:prstGeom>
          </p:spPr>
          <p:txBody>
            <a:bodyPr wrap="none" lIns="91416" tIns="45708" rIns="91416" bIns="45708" anchor="t">
              <a:spAutoFit/>
            </a:bodyPr>
            <a:lstStyle/>
            <a:p>
              <a:pPr defTabSz="913578" fontAlgn="auto">
                <a:spcBef>
                  <a:spcPts val="1000"/>
                </a:spcBef>
                <a:spcAft>
                  <a:spcPts val="0"/>
                </a:spcAft>
                <a:buClr>
                  <a:srgbClr val="00A7FF"/>
                </a:buClr>
                <a:defRPr/>
              </a:pPr>
              <a:r>
                <a:rPr lang="en-US" sz="1949" b="1" dirty="0">
                  <a:solidFill>
                    <a:srgbClr val="0073E6"/>
                  </a:solidFill>
                  <a:latin typeface="Arial" panose="020B0604020202020204"/>
                  <a:ea typeface="+mn-ea"/>
                </a:rPr>
                <a:t>10K+ </a:t>
              </a:r>
              <a:r>
                <a:rPr lang="en-US" sz="1200" dirty="0">
                  <a:solidFill>
                    <a:srgbClr val="000000"/>
                  </a:solidFill>
                  <a:latin typeface="Arial"/>
                  <a:ea typeface="+mn-ea"/>
                </a:rPr>
                <a:t>Channel </a:t>
              </a:r>
              <a:br>
                <a:rPr lang="en-US" sz="1200" dirty="0">
                  <a:solidFill>
                    <a:srgbClr val="000000"/>
                  </a:solidFill>
                  <a:latin typeface="Arial"/>
                  <a:ea typeface="+mn-ea"/>
                </a:rPr>
              </a:br>
              <a:r>
                <a:rPr lang="en-US" sz="1200" dirty="0">
                  <a:solidFill>
                    <a:srgbClr val="000000"/>
                  </a:solidFill>
                  <a:latin typeface="Arial"/>
                  <a:ea typeface="+mn-ea"/>
                </a:rPr>
                <a:t>Partners in over 1</a:t>
              </a:r>
              <a:r>
                <a:rPr lang="cs-CZ" sz="1200" dirty="0">
                  <a:solidFill>
                    <a:srgbClr val="000000"/>
                  </a:solidFill>
                  <a:latin typeface="Arial"/>
                  <a:ea typeface="+mn-ea"/>
                </a:rPr>
                <a:t>85</a:t>
              </a:r>
              <a:r>
                <a:rPr lang="en-US" sz="1200" dirty="0">
                  <a:solidFill>
                    <a:srgbClr val="000000"/>
                  </a:solidFill>
                  <a:latin typeface="Arial"/>
                  <a:ea typeface="+mn-ea"/>
                </a:rPr>
                <a:t> countries</a:t>
              </a:r>
            </a:p>
          </p:txBody>
        </p:sp>
        <p:sp>
          <p:nvSpPr>
            <p:cNvPr id="56" name="Rectangle 55">
              <a:extLst>
                <a:ext uri="{FF2B5EF4-FFF2-40B4-BE49-F238E27FC236}">
                  <a16:creationId xmlns:a16="http://schemas.microsoft.com/office/drawing/2014/main" id="{5C9C331D-090E-124D-A344-07E04FB9BA5B}"/>
                </a:ext>
              </a:extLst>
            </p:cNvPr>
            <p:cNvSpPr/>
            <p:nvPr/>
          </p:nvSpPr>
          <p:spPr>
            <a:xfrm rot="5400000">
              <a:off x="457080" y="4956984"/>
              <a:ext cx="447591" cy="447590"/>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rial"/>
              </a:endParaRPr>
            </a:p>
          </p:txBody>
        </p:sp>
      </p:grpSp>
      <p:grpSp>
        <p:nvGrpSpPr>
          <p:cNvPr id="12" name="Group 57">
            <a:extLst>
              <a:ext uri="{FF2B5EF4-FFF2-40B4-BE49-F238E27FC236}">
                <a16:creationId xmlns:a16="http://schemas.microsoft.com/office/drawing/2014/main" id="{0159FFEC-2ABB-7140-A413-D5A98FAD7D8A}"/>
              </a:ext>
            </a:extLst>
          </p:cNvPr>
          <p:cNvGrpSpPr/>
          <p:nvPr/>
        </p:nvGrpSpPr>
        <p:grpSpPr>
          <a:xfrm>
            <a:off x="520974" y="5578673"/>
            <a:ext cx="1541236" cy="576931"/>
            <a:chOff x="457081" y="5573530"/>
            <a:chExt cx="1542038" cy="576796"/>
          </a:xfrm>
        </p:grpSpPr>
        <p:sp>
          <p:nvSpPr>
            <p:cNvPr id="59" name="Rectangle 58">
              <a:extLst>
                <a:ext uri="{FF2B5EF4-FFF2-40B4-BE49-F238E27FC236}">
                  <a16:creationId xmlns:a16="http://schemas.microsoft.com/office/drawing/2014/main" id="{C50AA7AC-1888-024C-8231-3C9E580BD1E9}"/>
                </a:ext>
              </a:extLst>
            </p:cNvPr>
            <p:cNvSpPr/>
            <p:nvPr/>
          </p:nvSpPr>
          <p:spPr>
            <a:xfrm>
              <a:off x="918093" y="5573530"/>
              <a:ext cx="1081026" cy="576796"/>
            </a:xfrm>
            <a:prstGeom prst="rect">
              <a:avLst/>
            </a:prstGeom>
          </p:spPr>
          <p:txBody>
            <a:bodyPr wrap="none" lIns="91416" tIns="45708" rIns="91416" bIns="45708" anchor="t">
              <a:spAutoFit/>
            </a:bodyPr>
            <a:lstStyle/>
            <a:p>
              <a:pPr defTabSz="913578" fontAlgn="auto">
                <a:spcBef>
                  <a:spcPts val="1000"/>
                </a:spcBef>
                <a:spcAft>
                  <a:spcPts val="0"/>
                </a:spcAft>
                <a:buClr>
                  <a:srgbClr val="00A7FF"/>
                </a:buClr>
                <a:defRPr/>
              </a:pPr>
              <a:r>
                <a:rPr lang="en-US" sz="1949" b="1" dirty="0">
                  <a:solidFill>
                    <a:srgbClr val="0073E6"/>
                  </a:solidFill>
                  <a:latin typeface="Arial" panose="020B0604020202020204"/>
                  <a:ea typeface="+mn-ea"/>
                </a:rPr>
                <a:t>~1</a:t>
              </a:r>
              <a:r>
                <a:rPr lang="cs-CZ" sz="1949" b="1" dirty="0">
                  <a:solidFill>
                    <a:srgbClr val="0073E6"/>
                  </a:solidFill>
                  <a:latin typeface="Arial" panose="020B0604020202020204"/>
                  <a:ea typeface="+mn-ea"/>
                </a:rPr>
                <a:t>1</a:t>
              </a:r>
              <a:r>
                <a:rPr lang="en-US" sz="1949" b="1" dirty="0">
                  <a:solidFill>
                    <a:srgbClr val="0073E6"/>
                  </a:solidFill>
                  <a:latin typeface="Arial" panose="020B0604020202020204"/>
                  <a:ea typeface="+mn-ea"/>
                </a:rPr>
                <a:t>%</a:t>
              </a:r>
              <a:br>
                <a:rPr lang="en-US" sz="1949" b="1" dirty="0">
                  <a:solidFill>
                    <a:srgbClr val="000000"/>
                  </a:solidFill>
                  <a:latin typeface="Arial" panose="020B0604020202020204"/>
                  <a:ea typeface="+mn-ea"/>
                </a:rPr>
              </a:br>
              <a:r>
                <a:rPr lang="en-US" sz="1200" dirty="0">
                  <a:solidFill>
                    <a:srgbClr val="000000"/>
                  </a:solidFill>
                  <a:latin typeface="Arial" panose="020B0604020202020204"/>
                  <a:ea typeface="+mn-ea"/>
                </a:rPr>
                <a:t>of sales R&amp;D</a:t>
              </a:r>
            </a:p>
          </p:txBody>
        </p:sp>
        <p:sp>
          <p:nvSpPr>
            <p:cNvPr id="61" name="Rectangle 60">
              <a:extLst>
                <a:ext uri="{FF2B5EF4-FFF2-40B4-BE49-F238E27FC236}">
                  <a16:creationId xmlns:a16="http://schemas.microsoft.com/office/drawing/2014/main" id="{7D639B2F-7347-0242-8EE3-820577D7AC98}"/>
                </a:ext>
              </a:extLst>
            </p:cNvPr>
            <p:cNvSpPr/>
            <p:nvPr/>
          </p:nvSpPr>
          <p:spPr>
            <a:xfrm rot="5400000">
              <a:off x="457080" y="5650975"/>
              <a:ext cx="447591" cy="447590"/>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rial"/>
              </a:endParaRPr>
            </a:p>
          </p:txBody>
        </p:sp>
      </p:grpSp>
      <p:sp>
        <p:nvSpPr>
          <p:cNvPr id="63" name="TextBox 62">
            <a:extLst>
              <a:ext uri="{FF2B5EF4-FFF2-40B4-BE49-F238E27FC236}">
                <a16:creationId xmlns:a16="http://schemas.microsoft.com/office/drawing/2014/main" id="{4B50369D-C466-1D40-883D-71B81C9B6C94}"/>
              </a:ext>
            </a:extLst>
          </p:cNvPr>
          <p:cNvSpPr txBox="1"/>
          <p:nvPr/>
        </p:nvSpPr>
        <p:spPr>
          <a:xfrm>
            <a:off x="3660812" y="1018942"/>
            <a:ext cx="2776622" cy="661355"/>
          </a:xfrm>
          <a:prstGeom prst="rect">
            <a:avLst/>
          </a:prstGeom>
          <a:noFill/>
        </p:spPr>
        <p:txBody>
          <a:bodyPr wrap="square" lIns="0" tIns="0" rIns="0" bIns="0" rtlCol="0">
            <a:noAutofit/>
          </a:bodyPr>
          <a:lstStyle/>
          <a:p>
            <a:pPr defTabSz="914126">
              <a:defRPr/>
            </a:pPr>
            <a:r>
              <a:rPr lang="en-US" sz="1799" b="1" dirty="0">
                <a:solidFill>
                  <a:srgbClr val="0073E6"/>
                </a:solidFill>
              </a:rPr>
              <a:t>Leader Status</a:t>
            </a:r>
          </a:p>
          <a:p>
            <a:pPr defTabSz="913030" fontAlgn="auto">
              <a:spcBef>
                <a:spcPts val="0"/>
              </a:spcBef>
              <a:spcAft>
                <a:spcPts val="0"/>
              </a:spcAft>
              <a:defRPr/>
            </a:pPr>
            <a:r>
              <a:rPr lang="en-US" sz="1400" dirty="0">
                <a:solidFill>
                  <a:srgbClr val="000000"/>
                </a:solidFill>
                <a:latin typeface="Arial" panose="020B0604020202020204"/>
                <a:ea typeface="Proxima Nova Rg" charset="0"/>
                <a:cs typeface="Proxima Nova Rg" charset="0"/>
              </a:rPr>
              <a:t>Gartner Magic Quadrant for Indoor Location Services—Global</a:t>
            </a:r>
          </a:p>
        </p:txBody>
      </p:sp>
      <p:sp>
        <p:nvSpPr>
          <p:cNvPr id="64" name="TextBox 63">
            <a:extLst>
              <a:ext uri="{FF2B5EF4-FFF2-40B4-BE49-F238E27FC236}">
                <a16:creationId xmlns:a16="http://schemas.microsoft.com/office/drawing/2014/main" id="{9C6F247F-ADD6-7745-B598-A5FCB83858DE}"/>
              </a:ext>
            </a:extLst>
          </p:cNvPr>
          <p:cNvSpPr txBox="1"/>
          <p:nvPr/>
        </p:nvSpPr>
        <p:spPr>
          <a:xfrm>
            <a:off x="9751420" y="1195443"/>
            <a:ext cx="2776622" cy="484850"/>
          </a:xfrm>
          <a:prstGeom prst="rect">
            <a:avLst/>
          </a:prstGeom>
          <a:noFill/>
        </p:spPr>
        <p:txBody>
          <a:bodyPr wrap="square" lIns="0" tIns="0" rIns="0" bIns="0" rtlCol="0">
            <a:noAutofit/>
          </a:bodyPr>
          <a:lstStyle/>
          <a:p>
            <a:pPr defTabSz="914126">
              <a:defRPr/>
            </a:pPr>
            <a:r>
              <a:rPr lang="en-US" sz="1799" b="1" dirty="0">
                <a:solidFill>
                  <a:srgbClr val="0073E6"/>
                </a:solidFill>
              </a:rPr>
              <a:t>Channel </a:t>
            </a:r>
            <a:br>
              <a:rPr lang="en-US" sz="1799" b="1" dirty="0">
                <a:solidFill>
                  <a:srgbClr val="0073E6"/>
                </a:solidFill>
              </a:rPr>
            </a:br>
            <a:r>
              <a:rPr lang="en-US" sz="1799" b="1" dirty="0">
                <a:solidFill>
                  <a:srgbClr val="0073E6"/>
                </a:solidFill>
              </a:rPr>
              <a:t>Accolades</a:t>
            </a:r>
          </a:p>
        </p:txBody>
      </p:sp>
      <p:sp>
        <p:nvSpPr>
          <p:cNvPr id="70" name="TextBox 69">
            <a:extLst>
              <a:ext uri="{FF2B5EF4-FFF2-40B4-BE49-F238E27FC236}">
                <a16:creationId xmlns:a16="http://schemas.microsoft.com/office/drawing/2014/main" id="{6DDA6D67-6E62-3542-ACC8-AD8A25848ACB}"/>
              </a:ext>
            </a:extLst>
          </p:cNvPr>
          <p:cNvSpPr txBox="1"/>
          <p:nvPr/>
        </p:nvSpPr>
        <p:spPr>
          <a:xfrm>
            <a:off x="6855432" y="1174268"/>
            <a:ext cx="2776622" cy="506024"/>
          </a:xfrm>
          <a:prstGeom prst="rect">
            <a:avLst/>
          </a:prstGeom>
          <a:noFill/>
        </p:spPr>
        <p:txBody>
          <a:bodyPr wrap="square" lIns="0" tIns="0" rIns="0" bIns="0" rtlCol="0">
            <a:noAutofit/>
          </a:bodyPr>
          <a:lstStyle/>
          <a:p>
            <a:pPr defTabSz="914126">
              <a:defRPr/>
            </a:pPr>
            <a:r>
              <a:rPr lang="en-US" sz="1799" b="1" dirty="0">
                <a:solidFill>
                  <a:srgbClr val="0073E6"/>
                </a:solidFill>
              </a:rPr>
              <a:t>Our People </a:t>
            </a:r>
            <a:br>
              <a:rPr lang="en-US" sz="1799" b="1" dirty="0">
                <a:solidFill>
                  <a:srgbClr val="0073E6"/>
                </a:solidFill>
              </a:rPr>
            </a:br>
            <a:r>
              <a:rPr lang="en-US" sz="1799" b="1" dirty="0">
                <a:solidFill>
                  <a:srgbClr val="0073E6"/>
                </a:solidFill>
              </a:rPr>
              <a:t>Make the Difference</a:t>
            </a:r>
          </a:p>
        </p:txBody>
      </p:sp>
      <p:sp>
        <p:nvSpPr>
          <p:cNvPr id="78" name="Freeform 77">
            <a:extLst>
              <a:ext uri="{FF2B5EF4-FFF2-40B4-BE49-F238E27FC236}">
                <a16:creationId xmlns:a16="http://schemas.microsoft.com/office/drawing/2014/main" id="{175A4D00-0E91-924D-9928-3DE5C8CC4004}"/>
              </a:ext>
            </a:extLst>
          </p:cNvPr>
          <p:cNvSpPr>
            <a:spLocks noChangeArrowheads="1"/>
          </p:cNvSpPr>
          <p:nvPr/>
        </p:nvSpPr>
        <p:spPr bwMode="auto">
          <a:xfrm flipV="1">
            <a:off x="520973" y="1828109"/>
            <a:ext cx="2741772" cy="73114"/>
          </a:xfrm>
          <a:custGeom>
            <a:avLst/>
            <a:gdLst>
              <a:gd name="connsiteX0" fmla="*/ 78092 w 2264421"/>
              <a:gd name="connsiteY0" fmla="*/ 69830 h 69830"/>
              <a:gd name="connsiteX1" fmla="*/ 1025149 w 2264421"/>
              <a:gd name="connsiteY1" fmla="*/ 69830 h 69830"/>
              <a:gd name="connsiteX2" fmla="*/ 1317364 w 2264421"/>
              <a:gd name="connsiteY2" fmla="*/ 69830 h 69830"/>
              <a:gd name="connsiteX3" fmla="*/ 2264421 w 2264421"/>
              <a:gd name="connsiteY3" fmla="*/ 69830 h 69830"/>
              <a:gd name="connsiteX4" fmla="*/ 2264421 w 2264421"/>
              <a:gd name="connsiteY4" fmla="*/ 50156 h 69830"/>
              <a:gd name="connsiteX5" fmla="*/ 2177831 w 2264421"/>
              <a:gd name="connsiteY5" fmla="*/ 0 h 69830"/>
              <a:gd name="connsiteX6" fmla="*/ 1230774 w 2264421"/>
              <a:gd name="connsiteY6" fmla="*/ 0 h 69830"/>
              <a:gd name="connsiteX7" fmla="*/ 947057 w 2264421"/>
              <a:gd name="connsiteY7" fmla="*/ 0 h 69830"/>
              <a:gd name="connsiteX8" fmla="*/ 0 w 2264421"/>
              <a:gd name="connsiteY8" fmla="*/ 0 h 69830"/>
              <a:gd name="connsiteX9" fmla="*/ 0 w 2264421"/>
              <a:gd name="connsiteY9"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4421" h="69830">
                <a:moveTo>
                  <a:pt x="78092" y="69830"/>
                </a:moveTo>
                <a:lnTo>
                  <a:pt x="1025149" y="69830"/>
                </a:lnTo>
                <a:lnTo>
                  <a:pt x="1317364" y="69830"/>
                </a:lnTo>
                <a:lnTo>
                  <a:pt x="2264421" y="69830"/>
                </a:lnTo>
                <a:lnTo>
                  <a:pt x="2264421" y="50156"/>
                </a:lnTo>
                <a:lnTo>
                  <a:pt x="2177831" y="0"/>
                </a:lnTo>
                <a:lnTo>
                  <a:pt x="1230774" y="0"/>
                </a:lnTo>
                <a:lnTo>
                  <a:pt x="947057" y="0"/>
                </a:lnTo>
                <a:lnTo>
                  <a:pt x="0" y="0"/>
                </a:lnTo>
                <a:lnTo>
                  <a:pt x="0" y="24597"/>
                </a:lnTo>
                <a:close/>
              </a:path>
            </a:pathLst>
          </a:custGeom>
          <a:solidFill>
            <a:srgbClr val="0073E6"/>
          </a:solidFill>
          <a:ln>
            <a:noFill/>
          </a:ln>
          <a:effectLst/>
        </p:spPr>
        <p:txBody>
          <a:bodyPr vert="horz" wrap="square" lIns="36536" tIns="36536" rIns="36536" bIns="36536" numCol="1" anchor="t" anchorCtr="0" compatLnSpc="1">
            <a:prstTxWarp prst="textNoShape">
              <a:avLst/>
            </a:prstTxWarp>
            <a:noAutofit/>
          </a:bodyPr>
          <a:lstStyle/>
          <a:p>
            <a:pPr defTabSz="913578" fontAlgn="auto">
              <a:spcBef>
                <a:spcPts val="0"/>
              </a:spcBef>
              <a:spcAft>
                <a:spcPts val="0"/>
              </a:spcAft>
              <a:defRPr/>
            </a:pPr>
            <a:endParaRPr lang="en-US" sz="1797" kern="0" dirty="0">
              <a:solidFill>
                <a:srgbClr val="00A7FF"/>
              </a:solidFill>
              <a:latin typeface="Arial"/>
              <a:ea typeface="+mn-ea"/>
            </a:endParaRPr>
          </a:p>
        </p:txBody>
      </p:sp>
      <p:sp>
        <p:nvSpPr>
          <p:cNvPr id="79" name="Freeform 78">
            <a:extLst>
              <a:ext uri="{FF2B5EF4-FFF2-40B4-BE49-F238E27FC236}">
                <a16:creationId xmlns:a16="http://schemas.microsoft.com/office/drawing/2014/main" id="{E4FB077C-DA37-B248-B906-A7E883DB924D}"/>
              </a:ext>
            </a:extLst>
          </p:cNvPr>
          <p:cNvSpPr>
            <a:spLocks noChangeArrowheads="1"/>
          </p:cNvSpPr>
          <p:nvPr/>
        </p:nvSpPr>
        <p:spPr bwMode="auto">
          <a:xfrm flipV="1">
            <a:off x="3631163" y="1829292"/>
            <a:ext cx="2833164" cy="73114"/>
          </a:xfrm>
          <a:custGeom>
            <a:avLst/>
            <a:gdLst>
              <a:gd name="connsiteX0" fmla="*/ 78092 w 2264421"/>
              <a:gd name="connsiteY0" fmla="*/ 69830 h 69830"/>
              <a:gd name="connsiteX1" fmla="*/ 1025149 w 2264421"/>
              <a:gd name="connsiteY1" fmla="*/ 69830 h 69830"/>
              <a:gd name="connsiteX2" fmla="*/ 1317364 w 2264421"/>
              <a:gd name="connsiteY2" fmla="*/ 69830 h 69830"/>
              <a:gd name="connsiteX3" fmla="*/ 2264421 w 2264421"/>
              <a:gd name="connsiteY3" fmla="*/ 69830 h 69830"/>
              <a:gd name="connsiteX4" fmla="*/ 2264421 w 2264421"/>
              <a:gd name="connsiteY4" fmla="*/ 50156 h 69830"/>
              <a:gd name="connsiteX5" fmla="*/ 2177831 w 2264421"/>
              <a:gd name="connsiteY5" fmla="*/ 0 h 69830"/>
              <a:gd name="connsiteX6" fmla="*/ 1230774 w 2264421"/>
              <a:gd name="connsiteY6" fmla="*/ 0 h 69830"/>
              <a:gd name="connsiteX7" fmla="*/ 947057 w 2264421"/>
              <a:gd name="connsiteY7" fmla="*/ 0 h 69830"/>
              <a:gd name="connsiteX8" fmla="*/ 0 w 2264421"/>
              <a:gd name="connsiteY8" fmla="*/ 0 h 69830"/>
              <a:gd name="connsiteX9" fmla="*/ 0 w 2264421"/>
              <a:gd name="connsiteY9"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4421" h="69830">
                <a:moveTo>
                  <a:pt x="78092" y="69830"/>
                </a:moveTo>
                <a:lnTo>
                  <a:pt x="1025149" y="69830"/>
                </a:lnTo>
                <a:lnTo>
                  <a:pt x="1317364" y="69830"/>
                </a:lnTo>
                <a:lnTo>
                  <a:pt x="2264421" y="69830"/>
                </a:lnTo>
                <a:lnTo>
                  <a:pt x="2264421" y="50156"/>
                </a:lnTo>
                <a:lnTo>
                  <a:pt x="2177831" y="0"/>
                </a:lnTo>
                <a:lnTo>
                  <a:pt x="1230774" y="0"/>
                </a:lnTo>
                <a:lnTo>
                  <a:pt x="947057" y="0"/>
                </a:lnTo>
                <a:lnTo>
                  <a:pt x="0" y="0"/>
                </a:lnTo>
                <a:lnTo>
                  <a:pt x="0" y="24597"/>
                </a:lnTo>
                <a:close/>
              </a:path>
            </a:pathLst>
          </a:custGeom>
          <a:solidFill>
            <a:srgbClr val="0073E6"/>
          </a:solidFill>
          <a:ln>
            <a:noFill/>
          </a:ln>
          <a:effectLst/>
        </p:spPr>
        <p:txBody>
          <a:bodyPr vert="horz" wrap="square" lIns="36536" tIns="36536" rIns="36536" bIns="36536" numCol="1" anchor="t" anchorCtr="0" compatLnSpc="1">
            <a:prstTxWarp prst="textNoShape">
              <a:avLst/>
            </a:prstTxWarp>
            <a:noAutofit/>
          </a:bodyPr>
          <a:lstStyle/>
          <a:p>
            <a:pPr defTabSz="913578" fontAlgn="auto">
              <a:spcBef>
                <a:spcPts val="0"/>
              </a:spcBef>
              <a:spcAft>
                <a:spcPts val="0"/>
              </a:spcAft>
              <a:defRPr/>
            </a:pPr>
            <a:endParaRPr lang="en-US" sz="1797" kern="0" dirty="0">
              <a:solidFill>
                <a:srgbClr val="00A7FF"/>
              </a:solidFill>
              <a:latin typeface="Arial"/>
              <a:ea typeface="+mn-ea"/>
            </a:endParaRPr>
          </a:p>
        </p:txBody>
      </p:sp>
      <p:sp>
        <p:nvSpPr>
          <p:cNvPr id="80" name="Rectangle 79">
            <a:extLst>
              <a:ext uri="{FF2B5EF4-FFF2-40B4-BE49-F238E27FC236}">
                <a16:creationId xmlns:a16="http://schemas.microsoft.com/office/drawing/2014/main" id="{2CAC6BC1-AF01-E34C-A325-F2DBB4E7B88D}"/>
              </a:ext>
            </a:extLst>
          </p:cNvPr>
          <p:cNvSpPr/>
          <p:nvPr/>
        </p:nvSpPr>
        <p:spPr>
          <a:xfrm>
            <a:off x="3618148" y="5509154"/>
            <a:ext cx="2606068" cy="337957"/>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20" tIns="45660" rIns="91320" bIns="45660" rtlCol="0" anchor="ctr">
            <a:noAutofit/>
          </a:bodyPr>
          <a:lstStyle/>
          <a:p>
            <a:pPr defTabSz="913030" fontAlgn="auto">
              <a:spcBef>
                <a:spcPts val="0"/>
              </a:spcBef>
              <a:spcAft>
                <a:spcPts val="0"/>
              </a:spcAft>
              <a:defRPr/>
            </a:pPr>
            <a:r>
              <a:rPr lang="en-US" sz="1799" b="1" dirty="0">
                <a:solidFill>
                  <a:srgbClr val="000000"/>
                </a:solidFill>
                <a:latin typeface="Arial" panose="020B0604020202020204"/>
                <a:ea typeface="Proxima Nova Rg" charset="0"/>
                <a:cs typeface="Proxima Nova Rg" charset="0"/>
              </a:rPr>
              <a:t>Mobile RFID</a:t>
            </a:r>
          </a:p>
        </p:txBody>
      </p:sp>
      <p:sp>
        <p:nvSpPr>
          <p:cNvPr id="81" name="Rectangle 80">
            <a:extLst>
              <a:ext uri="{FF2B5EF4-FFF2-40B4-BE49-F238E27FC236}">
                <a16:creationId xmlns:a16="http://schemas.microsoft.com/office/drawing/2014/main" id="{741DD02E-E3F2-8345-8F59-63BE35C05038}"/>
              </a:ext>
            </a:extLst>
          </p:cNvPr>
          <p:cNvSpPr/>
          <p:nvPr/>
        </p:nvSpPr>
        <p:spPr>
          <a:xfrm>
            <a:off x="3618146" y="2953942"/>
            <a:ext cx="3216342" cy="468491"/>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20" tIns="45660" rIns="91320" bIns="45660" rtlCol="0" anchor="ctr">
            <a:noAutofit/>
          </a:bodyPr>
          <a:lstStyle/>
          <a:p>
            <a:pPr defTabSz="913030" fontAlgn="auto">
              <a:spcBef>
                <a:spcPts val="0"/>
              </a:spcBef>
              <a:spcAft>
                <a:spcPts val="0"/>
              </a:spcAft>
              <a:defRPr/>
            </a:pPr>
            <a:r>
              <a:rPr lang="en-US" sz="1799" b="1" dirty="0">
                <a:solidFill>
                  <a:srgbClr val="000000"/>
                </a:solidFill>
                <a:latin typeface="Arial" panose="020B0604020202020204"/>
                <a:ea typeface="Proxima Nova Rg" charset="0"/>
                <a:cs typeface="Proxima Nova Rg" charset="0"/>
              </a:rPr>
              <a:t>Rugged</a:t>
            </a:r>
            <a:br>
              <a:rPr lang="en-US" sz="1799" b="1" dirty="0">
                <a:solidFill>
                  <a:srgbClr val="000000"/>
                </a:solidFill>
                <a:latin typeface="Arial" panose="020B0604020202020204"/>
                <a:ea typeface="Proxima Nova Rg" charset="0"/>
                <a:cs typeface="Proxima Nova Rg" charset="0"/>
              </a:rPr>
            </a:br>
            <a:r>
              <a:rPr lang="en-US" sz="1799" b="1" dirty="0">
                <a:solidFill>
                  <a:srgbClr val="000000"/>
                </a:solidFill>
                <a:latin typeface="Arial" panose="020B0604020202020204"/>
                <a:ea typeface="Proxima Nova Rg" charset="0"/>
                <a:cs typeface="Proxima Nova Rg" charset="0"/>
              </a:rPr>
              <a:t>Mobile Computing</a:t>
            </a:r>
          </a:p>
        </p:txBody>
      </p:sp>
      <p:sp>
        <p:nvSpPr>
          <p:cNvPr id="82" name="Rectangle 81">
            <a:extLst>
              <a:ext uri="{FF2B5EF4-FFF2-40B4-BE49-F238E27FC236}">
                <a16:creationId xmlns:a16="http://schemas.microsoft.com/office/drawing/2014/main" id="{470BE919-9383-D744-B9D9-E49FD1A6196C}"/>
              </a:ext>
            </a:extLst>
          </p:cNvPr>
          <p:cNvSpPr/>
          <p:nvPr/>
        </p:nvSpPr>
        <p:spPr>
          <a:xfrm>
            <a:off x="3618148" y="3894965"/>
            <a:ext cx="1876279" cy="296366"/>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20" tIns="45660" rIns="91320" bIns="45660" rtlCol="0" anchor="ctr">
            <a:noAutofit/>
          </a:bodyPr>
          <a:lstStyle/>
          <a:p>
            <a:pPr defTabSz="913030" fontAlgn="auto">
              <a:spcBef>
                <a:spcPts val="0"/>
              </a:spcBef>
              <a:spcAft>
                <a:spcPts val="0"/>
              </a:spcAft>
              <a:defRPr/>
            </a:pPr>
            <a:r>
              <a:rPr lang="en-US" sz="1799" b="1" dirty="0">
                <a:solidFill>
                  <a:srgbClr val="000000"/>
                </a:solidFill>
                <a:latin typeface="Arial" panose="020B0604020202020204"/>
                <a:ea typeface="Proxima Nova Rg" charset="0"/>
                <a:cs typeface="Proxima Nova Rg" charset="0"/>
              </a:rPr>
              <a:t>Data Capture</a:t>
            </a:r>
          </a:p>
        </p:txBody>
      </p:sp>
      <p:sp>
        <p:nvSpPr>
          <p:cNvPr id="83" name="Rectangle 82">
            <a:extLst>
              <a:ext uri="{FF2B5EF4-FFF2-40B4-BE49-F238E27FC236}">
                <a16:creationId xmlns:a16="http://schemas.microsoft.com/office/drawing/2014/main" id="{D7640A01-76F8-924E-B2FF-E8B56F1C1E45}"/>
              </a:ext>
            </a:extLst>
          </p:cNvPr>
          <p:cNvSpPr/>
          <p:nvPr/>
        </p:nvSpPr>
        <p:spPr>
          <a:xfrm>
            <a:off x="3618148" y="4663865"/>
            <a:ext cx="2030768" cy="372753"/>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20" tIns="45660" rIns="91320" bIns="45660" rtlCol="0" anchor="ctr">
            <a:noAutofit/>
          </a:bodyPr>
          <a:lstStyle/>
          <a:p>
            <a:pPr defTabSz="913030" fontAlgn="auto">
              <a:spcBef>
                <a:spcPts val="0"/>
              </a:spcBef>
              <a:spcAft>
                <a:spcPts val="0"/>
              </a:spcAft>
              <a:defRPr/>
            </a:pPr>
            <a:r>
              <a:rPr lang="en-US" sz="1799" b="1" dirty="0">
                <a:solidFill>
                  <a:srgbClr val="000000"/>
                </a:solidFill>
                <a:latin typeface="Arial" panose="020B0604020202020204"/>
                <a:ea typeface="Proxima Nova Rg" charset="0"/>
                <a:cs typeface="Proxima Nova Rg" charset="0"/>
              </a:rPr>
              <a:t>Barcode Printing</a:t>
            </a:r>
          </a:p>
        </p:txBody>
      </p:sp>
      <p:sp>
        <p:nvSpPr>
          <p:cNvPr id="84" name="Rectangle 83">
            <a:extLst>
              <a:ext uri="{FF2B5EF4-FFF2-40B4-BE49-F238E27FC236}">
                <a16:creationId xmlns:a16="http://schemas.microsoft.com/office/drawing/2014/main" id="{998A2DE3-96AE-1042-AA35-8F2C1B426492}"/>
              </a:ext>
            </a:extLst>
          </p:cNvPr>
          <p:cNvSpPr/>
          <p:nvPr/>
        </p:nvSpPr>
        <p:spPr>
          <a:xfrm>
            <a:off x="3407735" y="1908920"/>
            <a:ext cx="1351397" cy="1114987"/>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20" tIns="45660" rIns="91320" bIns="45660" rtlCol="0" anchor="ctr">
            <a:noAutofit/>
          </a:bodyPr>
          <a:lstStyle/>
          <a:p>
            <a:pPr algn="ctr" defTabSz="913030" fontAlgn="auto">
              <a:spcBef>
                <a:spcPts val="0"/>
              </a:spcBef>
              <a:spcAft>
                <a:spcPts val="0"/>
              </a:spcAft>
              <a:defRPr/>
            </a:pPr>
            <a:r>
              <a:rPr lang="en-US" sz="5996" b="1" baseline="30000" dirty="0">
                <a:solidFill>
                  <a:srgbClr val="0073E6"/>
                </a:solidFill>
                <a:latin typeface="Arial"/>
                <a:ea typeface="Proxima Nova Bl" charset="0"/>
                <a:cs typeface="Proxima Nova Bl" charset="0"/>
              </a:rPr>
              <a:t>#</a:t>
            </a:r>
            <a:r>
              <a:rPr lang="en-US" sz="6996" b="1" dirty="0">
                <a:solidFill>
                  <a:srgbClr val="0073E6"/>
                </a:solidFill>
                <a:latin typeface="Arial"/>
                <a:ea typeface="Proxima Nova Bl" charset="0"/>
                <a:cs typeface="Proxima Nova Bl" charset="0"/>
              </a:rPr>
              <a:t>1</a:t>
            </a:r>
            <a:endParaRPr lang="en-US" sz="6996" b="1" dirty="0">
              <a:solidFill>
                <a:srgbClr val="0073E6"/>
              </a:solidFill>
              <a:latin typeface="Arial"/>
              <a:ea typeface="Proxima Nova Rg" charset="0"/>
              <a:cs typeface="Proxima Nova Rg" charset="0"/>
            </a:endParaRPr>
          </a:p>
        </p:txBody>
      </p:sp>
      <p:sp>
        <p:nvSpPr>
          <p:cNvPr id="85" name="Freeform 84">
            <a:extLst>
              <a:ext uri="{FF2B5EF4-FFF2-40B4-BE49-F238E27FC236}">
                <a16:creationId xmlns:a16="http://schemas.microsoft.com/office/drawing/2014/main" id="{AD3FCAA9-E8D6-7048-BD80-DA6792A307DC}"/>
              </a:ext>
            </a:extLst>
          </p:cNvPr>
          <p:cNvSpPr>
            <a:spLocks noChangeAspect="1" noChangeArrowheads="1"/>
          </p:cNvSpPr>
          <p:nvPr/>
        </p:nvSpPr>
        <p:spPr bwMode="auto">
          <a:xfrm flipV="1">
            <a:off x="6850785" y="1837255"/>
            <a:ext cx="2467594" cy="76094"/>
          </a:xfrm>
          <a:custGeom>
            <a:avLst/>
            <a:gdLst>
              <a:gd name="connsiteX0" fmla="*/ 78092 w 2264421"/>
              <a:gd name="connsiteY0" fmla="*/ 69830 h 69830"/>
              <a:gd name="connsiteX1" fmla="*/ 1025149 w 2264421"/>
              <a:gd name="connsiteY1" fmla="*/ 69830 h 69830"/>
              <a:gd name="connsiteX2" fmla="*/ 1317364 w 2264421"/>
              <a:gd name="connsiteY2" fmla="*/ 69830 h 69830"/>
              <a:gd name="connsiteX3" fmla="*/ 2264421 w 2264421"/>
              <a:gd name="connsiteY3" fmla="*/ 69830 h 69830"/>
              <a:gd name="connsiteX4" fmla="*/ 2264421 w 2264421"/>
              <a:gd name="connsiteY4" fmla="*/ 50156 h 69830"/>
              <a:gd name="connsiteX5" fmla="*/ 2177831 w 2264421"/>
              <a:gd name="connsiteY5" fmla="*/ 0 h 69830"/>
              <a:gd name="connsiteX6" fmla="*/ 1230774 w 2264421"/>
              <a:gd name="connsiteY6" fmla="*/ 0 h 69830"/>
              <a:gd name="connsiteX7" fmla="*/ 947057 w 2264421"/>
              <a:gd name="connsiteY7" fmla="*/ 0 h 69830"/>
              <a:gd name="connsiteX8" fmla="*/ 0 w 2264421"/>
              <a:gd name="connsiteY8" fmla="*/ 0 h 69830"/>
              <a:gd name="connsiteX9" fmla="*/ 0 w 2264421"/>
              <a:gd name="connsiteY9"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4421" h="69830">
                <a:moveTo>
                  <a:pt x="78092" y="69830"/>
                </a:moveTo>
                <a:lnTo>
                  <a:pt x="1025149" y="69830"/>
                </a:lnTo>
                <a:lnTo>
                  <a:pt x="1317364" y="69830"/>
                </a:lnTo>
                <a:lnTo>
                  <a:pt x="2264421" y="69830"/>
                </a:lnTo>
                <a:lnTo>
                  <a:pt x="2264421" y="50156"/>
                </a:lnTo>
                <a:lnTo>
                  <a:pt x="2177831" y="0"/>
                </a:lnTo>
                <a:lnTo>
                  <a:pt x="1230774" y="0"/>
                </a:lnTo>
                <a:lnTo>
                  <a:pt x="947057" y="0"/>
                </a:lnTo>
                <a:lnTo>
                  <a:pt x="0" y="0"/>
                </a:lnTo>
                <a:lnTo>
                  <a:pt x="0" y="24597"/>
                </a:lnTo>
                <a:close/>
              </a:path>
            </a:pathLst>
          </a:custGeom>
          <a:solidFill>
            <a:srgbClr val="0073E6"/>
          </a:solidFill>
          <a:ln>
            <a:noFill/>
          </a:ln>
          <a:effectLst/>
        </p:spPr>
        <p:txBody>
          <a:bodyPr vert="horz" wrap="square" lIns="36536" tIns="36536" rIns="36536" bIns="36536" numCol="1" anchor="t" anchorCtr="0" compatLnSpc="1">
            <a:prstTxWarp prst="textNoShape">
              <a:avLst/>
            </a:prstTxWarp>
            <a:noAutofit/>
          </a:bodyPr>
          <a:lstStyle/>
          <a:p>
            <a:pPr defTabSz="913578" fontAlgn="auto">
              <a:spcBef>
                <a:spcPts val="0"/>
              </a:spcBef>
              <a:spcAft>
                <a:spcPts val="0"/>
              </a:spcAft>
              <a:defRPr/>
            </a:pPr>
            <a:endParaRPr lang="en-US" sz="1797" kern="0" dirty="0">
              <a:solidFill>
                <a:srgbClr val="00A7FF"/>
              </a:solidFill>
              <a:latin typeface="Arial"/>
              <a:ea typeface="+mn-ea"/>
            </a:endParaRPr>
          </a:p>
        </p:txBody>
      </p:sp>
      <p:sp>
        <p:nvSpPr>
          <p:cNvPr id="86" name="Freeform 85">
            <a:extLst>
              <a:ext uri="{FF2B5EF4-FFF2-40B4-BE49-F238E27FC236}">
                <a16:creationId xmlns:a16="http://schemas.microsoft.com/office/drawing/2014/main" id="{7A5462B2-02D2-044D-9D82-3A8C5BDCB8C7}"/>
              </a:ext>
            </a:extLst>
          </p:cNvPr>
          <p:cNvSpPr>
            <a:spLocks noChangeAspect="1" noChangeArrowheads="1"/>
          </p:cNvSpPr>
          <p:nvPr/>
        </p:nvSpPr>
        <p:spPr bwMode="auto">
          <a:xfrm flipV="1">
            <a:off x="9746774" y="1837255"/>
            <a:ext cx="2263241" cy="69794"/>
          </a:xfrm>
          <a:custGeom>
            <a:avLst/>
            <a:gdLst>
              <a:gd name="connsiteX0" fmla="*/ 78092 w 2264421"/>
              <a:gd name="connsiteY0" fmla="*/ 69830 h 69830"/>
              <a:gd name="connsiteX1" fmla="*/ 1025149 w 2264421"/>
              <a:gd name="connsiteY1" fmla="*/ 69830 h 69830"/>
              <a:gd name="connsiteX2" fmla="*/ 1317364 w 2264421"/>
              <a:gd name="connsiteY2" fmla="*/ 69830 h 69830"/>
              <a:gd name="connsiteX3" fmla="*/ 2264421 w 2264421"/>
              <a:gd name="connsiteY3" fmla="*/ 69830 h 69830"/>
              <a:gd name="connsiteX4" fmla="*/ 2264421 w 2264421"/>
              <a:gd name="connsiteY4" fmla="*/ 50156 h 69830"/>
              <a:gd name="connsiteX5" fmla="*/ 2177831 w 2264421"/>
              <a:gd name="connsiteY5" fmla="*/ 0 h 69830"/>
              <a:gd name="connsiteX6" fmla="*/ 1230774 w 2264421"/>
              <a:gd name="connsiteY6" fmla="*/ 0 h 69830"/>
              <a:gd name="connsiteX7" fmla="*/ 947057 w 2264421"/>
              <a:gd name="connsiteY7" fmla="*/ 0 h 69830"/>
              <a:gd name="connsiteX8" fmla="*/ 0 w 2264421"/>
              <a:gd name="connsiteY8" fmla="*/ 0 h 69830"/>
              <a:gd name="connsiteX9" fmla="*/ 0 w 2264421"/>
              <a:gd name="connsiteY9"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4421" h="69830">
                <a:moveTo>
                  <a:pt x="78092" y="69830"/>
                </a:moveTo>
                <a:lnTo>
                  <a:pt x="1025149" y="69830"/>
                </a:lnTo>
                <a:lnTo>
                  <a:pt x="1317364" y="69830"/>
                </a:lnTo>
                <a:lnTo>
                  <a:pt x="2264421" y="69830"/>
                </a:lnTo>
                <a:lnTo>
                  <a:pt x="2264421" y="50156"/>
                </a:lnTo>
                <a:lnTo>
                  <a:pt x="2177831" y="0"/>
                </a:lnTo>
                <a:lnTo>
                  <a:pt x="1230774" y="0"/>
                </a:lnTo>
                <a:lnTo>
                  <a:pt x="947057" y="0"/>
                </a:lnTo>
                <a:lnTo>
                  <a:pt x="0" y="0"/>
                </a:lnTo>
                <a:lnTo>
                  <a:pt x="0" y="24597"/>
                </a:lnTo>
                <a:close/>
              </a:path>
            </a:pathLst>
          </a:custGeom>
          <a:solidFill>
            <a:srgbClr val="0073E6"/>
          </a:solidFill>
          <a:ln>
            <a:noFill/>
          </a:ln>
          <a:effectLst/>
        </p:spPr>
        <p:txBody>
          <a:bodyPr vert="horz" wrap="square" lIns="36536" tIns="36536" rIns="36536" bIns="36536" numCol="1" anchor="t" anchorCtr="0" compatLnSpc="1">
            <a:prstTxWarp prst="textNoShape">
              <a:avLst/>
            </a:prstTxWarp>
            <a:noAutofit/>
          </a:bodyPr>
          <a:lstStyle/>
          <a:p>
            <a:pPr defTabSz="913578" fontAlgn="auto">
              <a:spcBef>
                <a:spcPts val="0"/>
              </a:spcBef>
              <a:spcAft>
                <a:spcPts val="0"/>
              </a:spcAft>
              <a:defRPr/>
            </a:pPr>
            <a:endParaRPr lang="en-US" sz="1797" kern="0" dirty="0">
              <a:solidFill>
                <a:srgbClr val="00A7FF"/>
              </a:solidFill>
              <a:latin typeface="Arial"/>
              <a:ea typeface="+mn-ea"/>
            </a:endParaRPr>
          </a:p>
        </p:txBody>
      </p:sp>
      <p:cxnSp>
        <p:nvCxnSpPr>
          <p:cNvPr id="88" name="Straight Connector 87">
            <a:extLst>
              <a:ext uri="{FF2B5EF4-FFF2-40B4-BE49-F238E27FC236}">
                <a16:creationId xmlns:a16="http://schemas.microsoft.com/office/drawing/2014/main" id="{5D76EFE1-555F-8746-9942-3EE4F5EBA7B2}"/>
              </a:ext>
            </a:extLst>
          </p:cNvPr>
          <p:cNvCxnSpPr>
            <a:cxnSpLocks/>
          </p:cNvCxnSpPr>
          <p:nvPr/>
        </p:nvCxnSpPr>
        <p:spPr>
          <a:xfrm flipH="1">
            <a:off x="3647796" y="5265784"/>
            <a:ext cx="2752938" cy="14200"/>
          </a:xfrm>
          <a:prstGeom prst="line">
            <a:avLst/>
          </a:prstGeom>
          <a:ln w="12700">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56DFE26-D119-5B40-B9DB-1B28B59CE134}"/>
              </a:ext>
            </a:extLst>
          </p:cNvPr>
          <p:cNvCxnSpPr>
            <a:cxnSpLocks/>
          </p:cNvCxnSpPr>
          <p:nvPr/>
        </p:nvCxnSpPr>
        <p:spPr>
          <a:xfrm flipH="1">
            <a:off x="3627832" y="4420497"/>
            <a:ext cx="2752938" cy="14200"/>
          </a:xfrm>
          <a:prstGeom prst="line">
            <a:avLst/>
          </a:prstGeom>
          <a:ln w="12700">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C1A2ECF-E6E2-6D4D-A382-6CB87770DD99}"/>
              </a:ext>
            </a:extLst>
          </p:cNvPr>
          <p:cNvCxnSpPr>
            <a:cxnSpLocks/>
          </p:cNvCxnSpPr>
          <p:nvPr/>
        </p:nvCxnSpPr>
        <p:spPr>
          <a:xfrm flipH="1">
            <a:off x="3618147" y="3651597"/>
            <a:ext cx="2752938" cy="14200"/>
          </a:xfrm>
          <a:prstGeom prst="line">
            <a:avLst/>
          </a:prstGeom>
          <a:ln w="12700">
            <a:solidFill>
              <a:srgbClr val="0073E6"/>
            </a:solidFill>
          </a:ln>
        </p:spPr>
        <p:style>
          <a:lnRef idx="1">
            <a:schemeClr val="accent1"/>
          </a:lnRef>
          <a:fillRef idx="0">
            <a:schemeClr val="accent1"/>
          </a:fillRef>
          <a:effectRef idx="0">
            <a:schemeClr val="accent1"/>
          </a:effectRef>
          <a:fontRef idx="minor">
            <a:schemeClr val="tx1"/>
          </a:fontRef>
        </p:style>
      </p:cxnSp>
      <p:sp>
        <p:nvSpPr>
          <p:cNvPr id="91" name="Title 10">
            <a:extLst>
              <a:ext uri="{FF2B5EF4-FFF2-40B4-BE49-F238E27FC236}">
                <a16:creationId xmlns:a16="http://schemas.microsoft.com/office/drawing/2014/main" id="{6425DD33-E6C4-094C-9B9B-B26D665914EC}"/>
              </a:ext>
            </a:extLst>
          </p:cNvPr>
          <p:cNvSpPr>
            <a:spLocks noGrp="1"/>
          </p:cNvSpPr>
          <p:nvPr>
            <p:ph type="title"/>
          </p:nvPr>
        </p:nvSpPr>
        <p:spPr>
          <a:xfrm>
            <a:off x="572792" y="468515"/>
            <a:ext cx="11220062" cy="430663"/>
          </a:xfrm>
        </p:spPr>
        <p:txBody>
          <a:bodyPr>
            <a:noAutofit/>
          </a:bodyPr>
          <a:lstStyle/>
          <a:p>
            <a:r>
              <a:rPr lang="en-US" b="1" dirty="0">
                <a:solidFill>
                  <a:schemeClr val="tx1"/>
                </a:solidFill>
                <a:latin typeface="Arial" panose="020B0604020202020204" pitchFamily="34" charset="0"/>
                <a:cs typeface="Arial" panose="020B0604020202020204" pitchFamily="34" charset="0"/>
              </a:rPr>
              <a:t>Why Zebra</a:t>
            </a:r>
          </a:p>
        </p:txBody>
      </p:sp>
      <p:pic>
        <p:nvPicPr>
          <p:cNvPr id="15" name="Picture 14">
            <a:extLst>
              <a:ext uri="{FF2B5EF4-FFF2-40B4-BE49-F238E27FC236}">
                <a16:creationId xmlns:a16="http://schemas.microsoft.com/office/drawing/2014/main" id="{6FA77CCF-19D0-E271-5A57-5E8D9CC2A2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7688" y="2220048"/>
            <a:ext cx="326331" cy="234771"/>
          </a:xfrm>
          <a:prstGeom prst="rect">
            <a:avLst/>
          </a:prstGeom>
        </p:spPr>
      </p:pic>
      <p:pic>
        <p:nvPicPr>
          <p:cNvPr id="16" name="Picture 15">
            <a:extLst>
              <a:ext uri="{FF2B5EF4-FFF2-40B4-BE49-F238E27FC236}">
                <a16:creationId xmlns:a16="http://schemas.microsoft.com/office/drawing/2014/main" id="{E344885B-1B86-8272-7BA3-3C26892CAE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0331" y="2889689"/>
            <a:ext cx="327699" cy="327699"/>
          </a:xfrm>
          <a:prstGeom prst="rect">
            <a:avLst/>
          </a:prstGeom>
        </p:spPr>
      </p:pic>
      <p:pic>
        <p:nvPicPr>
          <p:cNvPr id="17" name="Picture 16">
            <a:extLst>
              <a:ext uri="{FF2B5EF4-FFF2-40B4-BE49-F238E27FC236}">
                <a16:creationId xmlns:a16="http://schemas.microsoft.com/office/drawing/2014/main" id="{6010D3FF-9DDD-1646-2C63-9148AA3036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2741" y="3598635"/>
            <a:ext cx="356242" cy="316306"/>
          </a:xfrm>
          <a:prstGeom prst="rect">
            <a:avLst/>
          </a:prstGeom>
        </p:spPr>
      </p:pic>
      <p:pic>
        <p:nvPicPr>
          <p:cNvPr id="18" name="Picture 17">
            <a:extLst>
              <a:ext uri="{FF2B5EF4-FFF2-40B4-BE49-F238E27FC236}">
                <a16:creationId xmlns:a16="http://schemas.microsoft.com/office/drawing/2014/main" id="{025879A5-A6FF-61CC-7DB9-EBD9D54686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4462" y="4363590"/>
            <a:ext cx="384523" cy="159114"/>
          </a:xfrm>
          <a:prstGeom prst="rect">
            <a:avLst/>
          </a:prstGeom>
        </p:spPr>
      </p:pic>
      <p:pic>
        <p:nvPicPr>
          <p:cNvPr id="20" name="Picture 19">
            <a:extLst>
              <a:ext uri="{FF2B5EF4-FFF2-40B4-BE49-F238E27FC236}">
                <a16:creationId xmlns:a16="http://schemas.microsoft.com/office/drawing/2014/main" id="{59187D14-6844-BAA6-16BA-7E69020126D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2347" y="5043511"/>
            <a:ext cx="354791" cy="224630"/>
          </a:xfrm>
          <a:prstGeom prst="rect">
            <a:avLst/>
          </a:prstGeom>
        </p:spPr>
      </p:pic>
      <p:pic>
        <p:nvPicPr>
          <p:cNvPr id="22" name="Picture 21">
            <a:extLst>
              <a:ext uri="{FF2B5EF4-FFF2-40B4-BE49-F238E27FC236}">
                <a16:creationId xmlns:a16="http://schemas.microsoft.com/office/drawing/2014/main" id="{26BD16B0-6BC9-3629-1941-9D6FFDE931B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6917" y="5703405"/>
            <a:ext cx="377537" cy="355139"/>
          </a:xfrm>
          <a:prstGeom prst="rect">
            <a:avLst/>
          </a:prstGeom>
        </p:spPr>
      </p:pic>
      <p:pic>
        <p:nvPicPr>
          <p:cNvPr id="30" name="Picture 29" descr="Shape, logo, company name&#10;&#10;Description automatically generated">
            <a:extLst>
              <a:ext uri="{FF2B5EF4-FFF2-40B4-BE49-F238E27FC236}">
                <a16:creationId xmlns:a16="http://schemas.microsoft.com/office/drawing/2014/main" id="{65EC24F3-DDD3-13B3-26A5-E11D937E36E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19004" y="3662219"/>
            <a:ext cx="843353" cy="772442"/>
          </a:xfrm>
          <a:prstGeom prst="rect">
            <a:avLst/>
          </a:prstGeom>
        </p:spPr>
      </p:pic>
      <p:pic>
        <p:nvPicPr>
          <p:cNvPr id="1028" name="Picture 4" descr="A black and gold sign with white text and stars&#10;&#10;Description automatically generated">
            <a:extLst>
              <a:ext uri="{FF2B5EF4-FFF2-40B4-BE49-F238E27FC236}">
                <a16:creationId xmlns:a16="http://schemas.microsoft.com/office/drawing/2014/main" id="{0318F92D-A1B4-EE0C-C112-4625D520268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818529" y="3770564"/>
            <a:ext cx="895984" cy="17866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 close up of a label&#10;&#10;Description automatically generated">
            <a:extLst>
              <a:ext uri="{FF2B5EF4-FFF2-40B4-BE49-F238E27FC236}">
                <a16:creationId xmlns:a16="http://schemas.microsoft.com/office/drawing/2014/main" id="{1E0711EC-4B68-3C38-B990-ED47E6809AA4}"/>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056205" y="2088718"/>
            <a:ext cx="973330" cy="14829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 yellow sign with black text&#10;&#10;Description automatically generated">
            <a:extLst>
              <a:ext uri="{FF2B5EF4-FFF2-40B4-BE49-F238E27FC236}">
                <a16:creationId xmlns:a16="http://schemas.microsoft.com/office/drawing/2014/main" id="{8538EA96-5F98-0BC0-36AE-49EE0B92DA38}"/>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110943" y="4614797"/>
            <a:ext cx="853604" cy="106012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 red and white sign with white text&#10;&#10;Description automatically generated">
            <a:extLst>
              <a:ext uri="{FF2B5EF4-FFF2-40B4-BE49-F238E27FC236}">
                <a16:creationId xmlns:a16="http://schemas.microsoft.com/office/drawing/2014/main" id="{1389FC94-D336-F93C-BB04-1B2417D06DF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297800" y="4592795"/>
            <a:ext cx="685757" cy="110619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 black and white logo&#10;&#10;Description automatically generated">
            <a:extLst>
              <a:ext uri="{FF2B5EF4-FFF2-40B4-BE49-F238E27FC236}">
                <a16:creationId xmlns:a16="http://schemas.microsoft.com/office/drawing/2014/main" id="{46B29BE2-E7E2-BAF0-9B0A-B64F8FFCB9BB}"/>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610353" y="5762030"/>
            <a:ext cx="1041642" cy="9082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ack and white rectangular sign with red text&#10;&#10;Description automatically generated">
            <a:extLst>
              <a:ext uri="{FF2B5EF4-FFF2-40B4-BE49-F238E27FC236}">
                <a16:creationId xmlns:a16="http://schemas.microsoft.com/office/drawing/2014/main" id="{6075C3A5-11FD-A758-729C-3CF89C4C71F4}"/>
              </a:ext>
            </a:extLst>
          </p:cNvPr>
          <p:cNvPicPr>
            <a:picLocks noChangeAspect="1"/>
          </p:cNvPicPr>
          <p:nvPr/>
        </p:nvPicPr>
        <p:blipFill>
          <a:blip r:embed="rId14"/>
          <a:stretch>
            <a:fillRect/>
          </a:stretch>
        </p:blipFill>
        <p:spPr>
          <a:xfrm>
            <a:off x="10967198" y="2091967"/>
            <a:ext cx="920653" cy="1447422"/>
          </a:xfrm>
          <a:prstGeom prst="rect">
            <a:avLst/>
          </a:prstGeom>
        </p:spPr>
      </p:pic>
      <p:pic>
        <p:nvPicPr>
          <p:cNvPr id="21" name="Picture 20" descr="A close-up of a sign&#10;&#10;Description automatically generated">
            <a:extLst>
              <a:ext uri="{FF2B5EF4-FFF2-40B4-BE49-F238E27FC236}">
                <a16:creationId xmlns:a16="http://schemas.microsoft.com/office/drawing/2014/main" id="{4743864D-9112-9EC7-E96D-50A676C6A5DD}"/>
              </a:ext>
            </a:extLst>
          </p:cNvPr>
          <p:cNvPicPr>
            <a:picLocks noChangeAspect="1"/>
          </p:cNvPicPr>
          <p:nvPr/>
        </p:nvPicPr>
        <p:blipFill>
          <a:blip r:embed="rId15"/>
          <a:stretch>
            <a:fillRect/>
          </a:stretch>
        </p:blipFill>
        <p:spPr>
          <a:xfrm>
            <a:off x="9839273" y="2102101"/>
            <a:ext cx="901326" cy="1437288"/>
          </a:xfrm>
          <a:prstGeom prst="rect">
            <a:avLst/>
          </a:prstGeom>
        </p:spPr>
      </p:pic>
      <p:pic>
        <p:nvPicPr>
          <p:cNvPr id="24" name="Picture 23" descr="A blue and gold rectangular sign with white text&#10;&#10;Description automatically generated">
            <a:extLst>
              <a:ext uri="{FF2B5EF4-FFF2-40B4-BE49-F238E27FC236}">
                <a16:creationId xmlns:a16="http://schemas.microsoft.com/office/drawing/2014/main" id="{9D7B6554-79D9-D3D5-8AB5-4F7DEFE7C169}"/>
              </a:ext>
            </a:extLst>
          </p:cNvPr>
          <p:cNvPicPr>
            <a:picLocks noChangeAspect="1"/>
          </p:cNvPicPr>
          <p:nvPr/>
        </p:nvPicPr>
        <p:blipFill>
          <a:blip r:embed="rId16"/>
          <a:stretch>
            <a:fillRect/>
          </a:stretch>
        </p:blipFill>
        <p:spPr>
          <a:xfrm>
            <a:off x="8098289" y="2089180"/>
            <a:ext cx="1056390" cy="1407221"/>
          </a:xfrm>
          <a:prstGeom prst="rect">
            <a:avLst/>
          </a:prstGeom>
        </p:spPr>
      </p:pic>
      <p:pic>
        <p:nvPicPr>
          <p:cNvPr id="26" name="Picture 25" descr="A colorful hexagons with text&#10;&#10;Description automatically generated">
            <a:extLst>
              <a:ext uri="{FF2B5EF4-FFF2-40B4-BE49-F238E27FC236}">
                <a16:creationId xmlns:a16="http://schemas.microsoft.com/office/drawing/2014/main" id="{C16BE63D-53F8-D4AA-8D4E-98907EDB3779}"/>
              </a:ext>
            </a:extLst>
          </p:cNvPr>
          <p:cNvPicPr>
            <a:picLocks noChangeAspect="1"/>
          </p:cNvPicPr>
          <p:nvPr/>
        </p:nvPicPr>
        <p:blipFill>
          <a:blip r:embed="rId17"/>
          <a:stretch>
            <a:fillRect/>
          </a:stretch>
        </p:blipFill>
        <p:spPr>
          <a:xfrm>
            <a:off x="7117038" y="3662219"/>
            <a:ext cx="842278" cy="772442"/>
          </a:xfrm>
          <a:prstGeom prst="rect">
            <a:avLst/>
          </a:prstGeom>
        </p:spPr>
      </p:pic>
      <p:pic>
        <p:nvPicPr>
          <p:cNvPr id="28" name="Picture 27" descr="A red and blue sign with white text&#10;&#10;Description automatically generated">
            <a:extLst>
              <a:ext uri="{FF2B5EF4-FFF2-40B4-BE49-F238E27FC236}">
                <a16:creationId xmlns:a16="http://schemas.microsoft.com/office/drawing/2014/main" id="{E7C0998C-5812-5DF8-9A83-8F7057DE5413}"/>
              </a:ext>
            </a:extLst>
          </p:cNvPr>
          <p:cNvPicPr>
            <a:picLocks noChangeAspect="1"/>
          </p:cNvPicPr>
          <p:nvPr/>
        </p:nvPicPr>
        <p:blipFill>
          <a:blip r:embed="rId18"/>
          <a:stretch>
            <a:fillRect/>
          </a:stretch>
        </p:blipFill>
        <p:spPr>
          <a:xfrm>
            <a:off x="10881387" y="3770565"/>
            <a:ext cx="1110239" cy="1570451"/>
          </a:xfrm>
          <a:prstGeom prst="rect">
            <a:avLst/>
          </a:prstGeom>
        </p:spPr>
      </p:pic>
      <p:pic>
        <p:nvPicPr>
          <p:cNvPr id="35" name="Picture 34" descr="A red square with white text&#10;&#10;Description automatically generated">
            <a:extLst>
              <a:ext uri="{FF2B5EF4-FFF2-40B4-BE49-F238E27FC236}">
                <a16:creationId xmlns:a16="http://schemas.microsoft.com/office/drawing/2014/main" id="{9D426338-01D2-3B6C-FC01-2A371CBB7696}"/>
              </a:ext>
            </a:extLst>
          </p:cNvPr>
          <p:cNvPicPr>
            <a:picLocks noChangeAspect="1"/>
          </p:cNvPicPr>
          <p:nvPr/>
        </p:nvPicPr>
        <p:blipFill>
          <a:blip r:embed="rId19"/>
          <a:stretch>
            <a:fillRect/>
          </a:stretch>
        </p:blipFill>
        <p:spPr>
          <a:xfrm>
            <a:off x="10974180" y="5520161"/>
            <a:ext cx="928009" cy="999726"/>
          </a:xfrm>
          <a:prstGeom prst="rect">
            <a:avLst/>
          </a:prstGeom>
        </p:spPr>
      </p:pic>
      <p:pic>
        <p:nvPicPr>
          <p:cNvPr id="40" name="Picture 39" descr="A white and gold sign with black text&#10;&#10;Description automatically generated">
            <a:extLst>
              <a:ext uri="{FF2B5EF4-FFF2-40B4-BE49-F238E27FC236}">
                <a16:creationId xmlns:a16="http://schemas.microsoft.com/office/drawing/2014/main" id="{E8625D0C-F4F7-D47B-731E-2FC8E230AF84}"/>
              </a:ext>
            </a:extLst>
          </p:cNvPr>
          <p:cNvPicPr>
            <a:picLocks noChangeAspect="1"/>
          </p:cNvPicPr>
          <p:nvPr/>
        </p:nvPicPr>
        <p:blipFill>
          <a:blip r:embed="rId20"/>
          <a:stretch>
            <a:fillRect/>
          </a:stretch>
        </p:blipFill>
        <p:spPr>
          <a:xfrm>
            <a:off x="9802083" y="5785260"/>
            <a:ext cx="928009" cy="453694"/>
          </a:xfrm>
          <a:prstGeom prst="rect">
            <a:avLst/>
          </a:prstGeom>
        </p:spPr>
      </p:pic>
    </p:spTree>
    <p:extLst>
      <p:ext uri="{BB962C8B-B14F-4D97-AF65-F5344CB8AC3E}">
        <p14:creationId xmlns:p14="http://schemas.microsoft.com/office/powerpoint/2010/main" val="7954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B249C6-E473-A740-8699-6091B08A089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18465"/>
            <a:ext cx="12188823" cy="6323450"/>
          </a:xfrm>
          <a:prstGeom prst="rect">
            <a:avLst/>
          </a:prstGeom>
        </p:spPr>
      </p:pic>
      <p:sp>
        <p:nvSpPr>
          <p:cNvPr id="11" name="AutoShape 4">
            <a:extLst>
              <a:ext uri="{FF2B5EF4-FFF2-40B4-BE49-F238E27FC236}">
                <a16:creationId xmlns:a16="http://schemas.microsoft.com/office/drawing/2014/main" id="{1613AB79-029F-1146-B401-9232D79FCE91}"/>
              </a:ext>
            </a:extLst>
          </p:cNvPr>
          <p:cNvSpPr>
            <a:spLocks noChangeAspect="1" noChangeArrowheads="1"/>
          </p:cNvSpPr>
          <p:nvPr/>
        </p:nvSpPr>
        <p:spPr bwMode="auto">
          <a:xfrm>
            <a:off x="-42393" y="1989668"/>
            <a:ext cx="8539693" cy="4892722"/>
          </a:xfrm>
          <a:custGeom>
            <a:avLst/>
            <a:gdLst>
              <a:gd name="connsiteX0" fmla="*/ 0 w 10759381"/>
              <a:gd name="connsiteY0" fmla="*/ 6232156 h 6232156"/>
              <a:gd name="connsiteX1" fmla="*/ 0 w 10759381"/>
              <a:gd name="connsiteY1" fmla="*/ 0 h 6232156"/>
              <a:gd name="connsiteX2" fmla="*/ 10759381 w 10759381"/>
              <a:gd name="connsiteY2" fmla="*/ 6232156 h 6232156"/>
              <a:gd name="connsiteX3" fmla="*/ 0 w 10759381"/>
              <a:gd name="connsiteY3" fmla="*/ 6232156 h 6232156"/>
              <a:gd name="connsiteX0" fmla="*/ 0 w 8802991"/>
              <a:gd name="connsiteY0" fmla="*/ 6232156 h 6232156"/>
              <a:gd name="connsiteX1" fmla="*/ 0 w 8802991"/>
              <a:gd name="connsiteY1" fmla="*/ 0 h 6232156"/>
              <a:gd name="connsiteX2" fmla="*/ 8802991 w 8802991"/>
              <a:gd name="connsiteY2" fmla="*/ 5105105 h 6232156"/>
              <a:gd name="connsiteX3" fmla="*/ 0 w 8802991"/>
              <a:gd name="connsiteY3" fmla="*/ 6232156 h 6232156"/>
              <a:gd name="connsiteX0" fmla="*/ 0 w 8834889"/>
              <a:gd name="connsiteY0" fmla="*/ 5115737 h 5115737"/>
              <a:gd name="connsiteX1" fmla="*/ 31898 w 8834889"/>
              <a:gd name="connsiteY1" fmla="*/ 0 h 5115737"/>
              <a:gd name="connsiteX2" fmla="*/ 8834889 w 8834889"/>
              <a:gd name="connsiteY2" fmla="*/ 5105105 h 5115737"/>
              <a:gd name="connsiteX3" fmla="*/ 0 w 8834889"/>
              <a:gd name="connsiteY3" fmla="*/ 5115737 h 5115737"/>
              <a:gd name="connsiteX0" fmla="*/ 0 w 8834889"/>
              <a:gd name="connsiteY0" fmla="*/ 5115737 h 5115737"/>
              <a:gd name="connsiteX1" fmla="*/ 22272 w 8834889"/>
              <a:gd name="connsiteY1" fmla="*/ 0 h 5115737"/>
              <a:gd name="connsiteX2" fmla="*/ 8834889 w 8834889"/>
              <a:gd name="connsiteY2" fmla="*/ 5105105 h 5115737"/>
              <a:gd name="connsiteX3" fmla="*/ 0 w 8834889"/>
              <a:gd name="connsiteY3" fmla="*/ 5115737 h 5115737"/>
              <a:gd name="connsiteX0" fmla="*/ 4322 w 8839211"/>
              <a:gd name="connsiteY0" fmla="*/ 5106872 h 5106872"/>
              <a:gd name="connsiteX1" fmla="*/ 0 w 8839211"/>
              <a:gd name="connsiteY1" fmla="*/ 0 h 5106872"/>
              <a:gd name="connsiteX2" fmla="*/ 8839211 w 8839211"/>
              <a:gd name="connsiteY2" fmla="*/ 5096240 h 5106872"/>
              <a:gd name="connsiteX3" fmla="*/ 4322 w 8839211"/>
              <a:gd name="connsiteY3" fmla="*/ 5106872 h 5106872"/>
              <a:gd name="connsiteX0" fmla="*/ 22051 w 8856940"/>
              <a:gd name="connsiteY0" fmla="*/ 5106872 h 5106872"/>
              <a:gd name="connsiteX1" fmla="*/ 0 w 8856940"/>
              <a:gd name="connsiteY1" fmla="*/ 0 h 5106872"/>
              <a:gd name="connsiteX2" fmla="*/ 8856940 w 8856940"/>
              <a:gd name="connsiteY2" fmla="*/ 5096240 h 5106872"/>
              <a:gd name="connsiteX3" fmla="*/ 22051 w 8856940"/>
              <a:gd name="connsiteY3" fmla="*/ 5106872 h 5106872"/>
              <a:gd name="connsiteX0" fmla="*/ 59 w 8879274"/>
              <a:gd name="connsiteY0" fmla="*/ 5115736 h 5115736"/>
              <a:gd name="connsiteX1" fmla="*/ 22334 w 8879274"/>
              <a:gd name="connsiteY1" fmla="*/ 0 h 5115736"/>
              <a:gd name="connsiteX2" fmla="*/ 8879274 w 8879274"/>
              <a:gd name="connsiteY2" fmla="*/ 5096240 h 5115736"/>
              <a:gd name="connsiteX3" fmla="*/ 59 w 8879274"/>
              <a:gd name="connsiteY3" fmla="*/ 5115736 h 5115736"/>
              <a:gd name="connsiteX0" fmla="*/ 59 w 8941328"/>
              <a:gd name="connsiteY0" fmla="*/ 5115736 h 5122835"/>
              <a:gd name="connsiteX1" fmla="*/ 22334 w 8941328"/>
              <a:gd name="connsiteY1" fmla="*/ 0 h 5122835"/>
              <a:gd name="connsiteX2" fmla="*/ 8941328 w 8941328"/>
              <a:gd name="connsiteY2" fmla="*/ 5122835 h 5122835"/>
              <a:gd name="connsiteX3" fmla="*/ 59 w 8941328"/>
              <a:gd name="connsiteY3" fmla="*/ 5115736 h 5122835"/>
            </a:gdLst>
            <a:ahLst/>
            <a:cxnLst>
              <a:cxn ang="0">
                <a:pos x="connsiteX0" y="connsiteY0"/>
              </a:cxn>
              <a:cxn ang="0">
                <a:pos x="connsiteX1" y="connsiteY1"/>
              </a:cxn>
              <a:cxn ang="0">
                <a:pos x="connsiteX2" y="connsiteY2"/>
              </a:cxn>
              <a:cxn ang="0">
                <a:pos x="connsiteX3" y="connsiteY3"/>
              </a:cxn>
            </a:cxnLst>
            <a:rect l="l" t="t" r="r" b="b"/>
            <a:pathLst>
              <a:path w="8941328" h="5122835">
                <a:moveTo>
                  <a:pt x="59" y="5115736"/>
                </a:moveTo>
                <a:cubicBezTo>
                  <a:pt x="-1382" y="3413445"/>
                  <a:pt x="23775" y="1702291"/>
                  <a:pt x="22334" y="0"/>
                </a:cubicBezTo>
                <a:lnTo>
                  <a:pt x="8941328" y="5122835"/>
                </a:lnTo>
                <a:lnTo>
                  <a:pt x="59" y="5115736"/>
                </a:lnTo>
                <a:close/>
              </a:path>
            </a:pathLst>
          </a:custGeom>
          <a:solidFill>
            <a:schemeClr val="tx1"/>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8" name="AutoShape 4">
            <a:extLst>
              <a:ext uri="{FF2B5EF4-FFF2-40B4-BE49-F238E27FC236}">
                <a16:creationId xmlns:a16="http://schemas.microsoft.com/office/drawing/2014/main" id="{E4B79AF6-3DF9-4A4A-99D3-5EB76464D32D}"/>
              </a:ext>
            </a:extLst>
          </p:cNvPr>
          <p:cNvSpPr>
            <a:spLocks noChangeAspect="1" noChangeArrowheads="1"/>
          </p:cNvSpPr>
          <p:nvPr/>
        </p:nvSpPr>
        <p:spPr bwMode="auto">
          <a:xfrm flipH="1">
            <a:off x="6400800" y="3514546"/>
            <a:ext cx="5788024" cy="3352598"/>
          </a:xfrm>
          <a:prstGeom prst="rtTriangle">
            <a:avLst/>
          </a:prstGeom>
          <a:solidFill>
            <a:srgbClr val="0073E6"/>
          </a:soli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a:extLst>
              <a:ext uri="{FF2B5EF4-FFF2-40B4-BE49-F238E27FC236}">
                <a16:creationId xmlns:a16="http://schemas.microsoft.com/office/drawing/2014/main" id="{64AE420A-BBEA-524B-A0FF-DFD261FFAEA2}"/>
              </a:ext>
            </a:extLst>
          </p:cNvPr>
          <p:cNvSpPr txBox="1"/>
          <p:nvPr/>
        </p:nvSpPr>
        <p:spPr>
          <a:xfrm>
            <a:off x="13246100" y="1943100"/>
            <a:ext cx="0" cy="0"/>
          </a:xfrm>
          <a:prstGeom prst="rect">
            <a:avLst/>
          </a:prstGeom>
          <a:noFill/>
        </p:spPr>
        <p:txBody>
          <a:bodyPr wrap="none" lIns="0" tIns="0" rIns="0" bIns="0" rtlCol="0">
            <a:noAutofit/>
          </a:bodyPr>
          <a:lstStyle/>
          <a:p>
            <a:pPr algn="l"/>
            <a:endParaRPr lang="en-US" err="1"/>
          </a:p>
        </p:txBody>
      </p:sp>
      <p:sp>
        <p:nvSpPr>
          <p:cNvPr id="9" name="TextBox 8">
            <a:extLst>
              <a:ext uri="{FF2B5EF4-FFF2-40B4-BE49-F238E27FC236}">
                <a16:creationId xmlns:a16="http://schemas.microsoft.com/office/drawing/2014/main" id="{A87D7A3C-384F-6F44-B0EB-3395AF8FA679}"/>
              </a:ext>
            </a:extLst>
          </p:cNvPr>
          <p:cNvSpPr txBox="1"/>
          <p:nvPr/>
        </p:nvSpPr>
        <p:spPr>
          <a:xfrm>
            <a:off x="13656039" y="2503357"/>
            <a:ext cx="0" cy="0"/>
          </a:xfrm>
          <a:prstGeom prst="rect">
            <a:avLst/>
          </a:prstGeom>
          <a:noFill/>
        </p:spPr>
        <p:txBody>
          <a:bodyPr wrap="none" lIns="0" tIns="0" rIns="0" bIns="0" rtlCol="0">
            <a:noAutofit/>
          </a:bodyPr>
          <a:lstStyle/>
          <a:p>
            <a:pPr algn="l"/>
            <a:endParaRPr lang="en-US" err="1"/>
          </a:p>
        </p:txBody>
      </p:sp>
      <p:sp>
        <p:nvSpPr>
          <p:cNvPr id="10" name="Text Placeholder 4">
            <a:extLst>
              <a:ext uri="{FF2B5EF4-FFF2-40B4-BE49-F238E27FC236}">
                <a16:creationId xmlns:a16="http://schemas.microsoft.com/office/drawing/2014/main" id="{DBF6418B-4C46-AE4D-B75B-853579CCCC70}"/>
              </a:ext>
            </a:extLst>
          </p:cNvPr>
          <p:cNvSpPr txBox="1">
            <a:spLocks/>
          </p:cNvSpPr>
          <p:nvPr/>
        </p:nvSpPr>
        <p:spPr>
          <a:xfrm>
            <a:off x="569913" y="4790623"/>
            <a:ext cx="5627687" cy="1619250"/>
          </a:xfrm>
          <a:prstGeom prst="rect">
            <a:avLst/>
          </a:prstGeom>
        </p:spPr>
        <p:txBody>
          <a:bodyPr vert="horz" lIns="0" tIns="0" rIns="0" bIns="0" rtlCol="0">
            <a:noAutofit/>
          </a:bodyPr>
          <a:lstStyle/>
          <a:p>
            <a:pPr marL="228531" lvl="0" indent="-228531" defTabSz="914126" fontAlgn="auto">
              <a:spcBef>
                <a:spcPts val="1000"/>
              </a:spcBef>
              <a:spcAft>
                <a:spcPts val="0"/>
              </a:spcAft>
              <a:buClr>
                <a:schemeClr val="accent1"/>
              </a:buClr>
              <a:defRPr/>
            </a:pPr>
            <a:r>
              <a:rPr lang="en-US" sz="4200" b="1" dirty="0">
                <a:solidFill>
                  <a:srgbClr val="0073E6"/>
                </a:solidFill>
              </a:rPr>
              <a:t>ET8x Series</a:t>
            </a:r>
          </a:p>
        </p:txBody>
      </p:sp>
    </p:spTree>
    <p:extLst>
      <p:ext uri="{BB962C8B-B14F-4D97-AF65-F5344CB8AC3E}">
        <p14:creationId xmlns:p14="http://schemas.microsoft.com/office/powerpoint/2010/main" val="296244774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A77442-5E94-5896-D295-9CD50AF27E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51705" y="693099"/>
            <a:ext cx="6085414" cy="3423045"/>
          </a:xfrm>
          <a:prstGeom prst="rect">
            <a:avLst/>
          </a:prstGeom>
        </p:spPr>
      </p:pic>
      <p:sp>
        <p:nvSpPr>
          <p:cNvPr id="11" name="Text Placeholder 4">
            <a:extLst>
              <a:ext uri="{FF2B5EF4-FFF2-40B4-BE49-F238E27FC236}">
                <a16:creationId xmlns:a16="http://schemas.microsoft.com/office/drawing/2014/main" id="{FB7BF3DD-66E5-5A4E-8DB4-4D6C298EE159}"/>
              </a:ext>
            </a:extLst>
          </p:cNvPr>
          <p:cNvSpPr txBox="1">
            <a:spLocks/>
          </p:cNvSpPr>
          <p:nvPr/>
        </p:nvSpPr>
        <p:spPr>
          <a:xfrm>
            <a:off x="634999" y="2613659"/>
            <a:ext cx="4479925" cy="819574"/>
          </a:xfrm>
        </p:spPr>
        <p:txBody>
          <a:bodyPr/>
          <a:lstStyle>
            <a:lvl1pPr marL="228531" indent="-228531" algn="l" defTabSz="914126" rtl="0" eaLnBrk="1" latinLnBrk="0" hangingPunct="1">
              <a:lnSpc>
                <a:spcPct val="90000"/>
              </a:lnSpc>
              <a:spcBef>
                <a:spcPts val="1000"/>
              </a:spcBef>
              <a:buClr>
                <a:schemeClr val="accent1"/>
              </a:buClr>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endParaRPr lang="en-US" dirty="0"/>
          </a:p>
        </p:txBody>
      </p:sp>
      <p:sp>
        <p:nvSpPr>
          <p:cNvPr id="27" name="Title 1">
            <a:extLst>
              <a:ext uri="{FF2B5EF4-FFF2-40B4-BE49-F238E27FC236}">
                <a16:creationId xmlns:a16="http://schemas.microsoft.com/office/drawing/2014/main" id="{A3467C19-17D6-9F4F-B2A3-CAE7EFD07831}"/>
              </a:ext>
            </a:extLst>
          </p:cNvPr>
          <p:cNvSpPr txBox="1">
            <a:spLocks/>
          </p:cNvSpPr>
          <p:nvPr/>
        </p:nvSpPr>
        <p:spPr>
          <a:xfrm>
            <a:off x="3776132" y="3910842"/>
            <a:ext cx="5367865" cy="848187"/>
          </a:xfr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800" b="1" dirty="0"/>
              <a:t>ET80/ET85 Rugged Enterprise Tablets:</a:t>
            </a:r>
            <a:endParaRPr lang="en-US" sz="1600" b="1" dirty="0"/>
          </a:p>
        </p:txBody>
      </p:sp>
      <p:sp>
        <p:nvSpPr>
          <p:cNvPr id="36" name="Title 1">
            <a:extLst>
              <a:ext uri="{FF2B5EF4-FFF2-40B4-BE49-F238E27FC236}">
                <a16:creationId xmlns:a16="http://schemas.microsoft.com/office/drawing/2014/main" id="{535F57D2-311D-0149-8B77-3E1319EDA02A}"/>
              </a:ext>
            </a:extLst>
          </p:cNvPr>
          <p:cNvSpPr txBox="1">
            <a:spLocks/>
          </p:cNvSpPr>
          <p:nvPr/>
        </p:nvSpPr>
        <p:spPr>
          <a:xfrm>
            <a:off x="3765096" y="4334936"/>
            <a:ext cx="8423729" cy="2056898"/>
          </a:xfr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marL="120650" lvl="0" indent="-120650">
              <a:lnSpc>
                <a:spcPct val="150000"/>
              </a:lnSpc>
              <a:buClr>
                <a:srgbClr val="0073E6"/>
              </a:buClr>
              <a:buFont typeface="Arial" panose="020B0604020202020204" pitchFamily="34" charset="0"/>
              <a:buChar char="•"/>
            </a:pPr>
            <a:r>
              <a:rPr lang="en-US" sz="1200" dirty="0"/>
              <a:t>Windows OS</a:t>
            </a:r>
          </a:p>
          <a:p>
            <a:pPr marL="120650" lvl="0" indent="-120650">
              <a:lnSpc>
                <a:spcPct val="150000"/>
              </a:lnSpc>
              <a:buClr>
                <a:srgbClr val="0073E6"/>
              </a:buClr>
              <a:buFont typeface="Arial" panose="020B0604020202020204" pitchFamily="34" charset="0"/>
              <a:buChar char="•"/>
            </a:pPr>
            <a:r>
              <a:rPr lang="en-US" sz="1200" dirty="0"/>
              <a:t>12-in. screen</a:t>
            </a:r>
          </a:p>
          <a:p>
            <a:pPr marL="120650" lvl="0" indent="-120650">
              <a:lnSpc>
                <a:spcPct val="150000"/>
              </a:lnSpc>
              <a:buClr>
                <a:srgbClr val="0073E6"/>
              </a:buClr>
              <a:buFont typeface="Arial" panose="020B0604020202020204" pitchFamily="34" charset="0"/>
              <a:buChar char="•"/>
            </a:pPr>
            <a:r>
              <a:rPr lang="en-US" sz="1200" dirty="0"/>
              <a:t>2-in-1 form factor: standalone tablet or laptop alternative with friction hinge keyboard</a:t>
            </a:r>
          </a:p>
          <a:p>
            <a:pPr marL="120650" lvl="0" indent="-120650">
              <a:lnSpc>
                <a:spcPct val="150000"/>
              </a:lnSpc>
              <a:buClr>
                <a:srgbClr val="0073E6"/>
              </a:buClr>
              <a:buFont typeface="Arial" panose="020B0604020202020204" pitchFamily="34" charset="0"/>
              <a:buChar char="•"/>
            </a:pPr>
            <a:r>
              <a:rPr lang="en-US" sz="1200" dirty="0"/>
              <a:t>Rugged, yet thinner and lighter than major 2-in-1 competitors</a:t>
            </a:r>
          </a:p>
          <a:p>
            <a:pPr marL="134938" lvl="0" indent="-134938">
              <a:lnSpc>
                <a:spcPct val="150000"/>
              </a:lnSpc>
              <a:buClr>
                <a:srgbClr val="0073E6"/>
              </a:buClr>
              <a:buFont typeface="Arial"/>
              <a:buChar char="•"/>
            </a:pPr>
            <a:r>
              <a:rPr lang="en-US" sz="1200" dirty="0"/>
              <a:t>Fast wireless</a:t>
            </a:r>
            <a:r>
              <a:rPr lang="cs-CZ" sz="1200" dirty="0"/>
              <a:t> </a:t>
            </a:r>
            <a:r>
              <a:rPr lang="en-US" sz="1200" dirty="0"/>
              <a:t>connectivity; ET80: Wi-Fi 6E and ET85: Wi-Fi 6E and 5G</a:t>
            </a:r>
          </a:p>
          <a:p>
            <a:pPr lvl="0" indent="137160">
              <a:lnSpc>
                <a:spcPct val="150000"/>
              </a:lnSpc>
              <a:buClr>
                <a:srgbClr val="0073E6"/>
              </a:buClr>
              <a:buFont typeface="Arial"/>
              <a:buChar char="•"/>
            </a:pPr>
            <a:r>
              <a:rPr lang="en-US" sz="1200" dirty="0"/>
              <a:t>Universal docking solution for in vehicle and desktop</a:t>
            </a:r>
          </a:p>
          <a:p>
            <a:pPr lvl="0" indent="137160">
              <a:lnSpc>
                <a:spcPct val="150000"/>
              </a:lnSpc>
              <a:buClr>
                <a:srgbClr val="0073E6"/>
              </a:buClr>
              <a:buFont typeface="Arial"/>
              <a:buChar char="•"/>
            </a:pPr>
            <a:r>
              <a:rPr lang="en-US" sz="1200" dirty="0"/>
              <a:t>Optional integrated scanning</a:t>
            </a:r>
          </a:p>
        </p:txBody>
      </p:sp>
      <p:sp>
        <p:nvSpPr>
          <p:cNvPr id="39" name="Title 1">
            <a:extLst>
              <a:ext uri="{FF2B5EF4-FFF2-40B4-BE49-F238E27FC236}">
                <a16:creationId xmlns:a16="http://schemas.microsoft.com/office/drawing/2014/main" id="{FF9B3744-004C-7C4A-BB0D-10CD03DBFA9D}"/>
              </a:ext>
            </a:extLst>
          </p:cNvPr>
          <p:cNvSpPr txBox="1">
            <a:spLocks/>
          </p:cNvSpPr>
          <p:nvPr/>
        </p:nvSpPr>
        <p:spPr>
          <a:xfrm>
            <a:off x="6604178" y="4803925"/>
            <a:ext cx="3299911" cy="45719"/>
          </a:xfr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nSpc>
                <a:spcPct val="150000"/>
              </a:lnSpc>
              <a:spcBef>
                <a:spcPts val="0"/>
              </a:spcBef>
            </a:pPr>
            <a:endParaRPr lang="en-US" sz="1400" b="1" dirty="0"/>
          </a:p>
        </p:txBody>
      </p:sp>
      <p:cxnSp>
        <p:nvCxnSpPr>
          <p:cNvPr id="17" name="Straight Connector 16">
            <a:extLst>
              <a:ext uri="{FF2B5EF4-FFF2-40B4-BE49-F238E27FC236}">
                <a16:creationId xmlns:a16="http://schemas.microsoft.com/office/drawing/2014/main" id="{08C30114-F8B4-704E-B098-2ECFBBB28F74}"/>
              </a:ext>
            </a:extLst>
          </p:cNvPr>
          <p:cNvCxnSpPr>
            <a:cxnSpLocks/>
          </p:cNvCxnSpPr>
          <p:nvPr/>
        </p:nvCxnSpPr>
        <p:spPr>
          <a:xfrm>
            <a:off x="3597562" y="3910842"/>
            <a:ext cx="0" cy="2357878"/>
          </a:xfrm>
          <a:prstGeom prst="line">
            <a:avLst/>
          </a:prstGeom>
          <a:ln w="12700">
            <a:solidFill>
              <a:srgbClr val="0073E6"/>
            </a:solidFill>
          </a:ln>
        </p:spPr>
        <p:style>
          <a:lnRef idx="1">
            <a:schemeClr val="accent1"/>
          </a:lnRef>
          <a:fillRef idx="0">
            <a:schemeClr val="accent1"/>
          </a:fillRef>
          <a:effectRef idx="0">
            <a:schemeClr val="accent1"/>
          </a:effectRef>
          <a:fontRef idx="minor">
            <a:schemeClr val="tx1"/>
          </a:fontRef>
        </p:style>
      </p:cxnSp>
      <p:sp>
        <p:nvSpPr>
          <p:cNvPr id="8" name="Parallelogram 7">
            <a:extLst>
              <a:ext uri="{FF2B5EF4-FFF2-40B4-BE49-F238E27FC236}">
                <a16:creationId xmlns:a16="http://schemas.microsoft.com/office/drawing/2014/main" id="{F08A080A-B4D9-9D39-10FD-1F7E76FB6375}"/>
              </a:ext>
            </a:extLst>
          </p:cNvPr>
          <p:cNvSpPr/>
          <p:nvPr/>
        </p:nvSpPr>
        <p:spPr>
          <a:xfrm>
            <a:off x="-643093" y="392134"/>
            <a:ext cx="4735704" cy="560108"/>
          </a:xfrm>
          <a:prstGeom prst="parallelogram">
            <a:avLst>
              <a:gd name="adj" fmla="val 88303"/>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07EC6496-2DA2-779A-4020-C50B6747B459}"/>
              </a:ext>
            </a:extLst>
          </p:cNvPr>
          <p:cNvSpPr/>
          <p:nvPr/>
        </p:nvSpPr>
        <p:spPr>
          <a:xfrm>
            <a:off x="3689434" y="392134"/>
            <a:ext cx="9599845" cy="560108"/>
          </a:xfrm>
          <a:prstGeom prst="parallelogram">
            <a:avLst>
              <a:gd name="adj" fmla="val 883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a:extLst>
              <a:ext uri="{FF2B5EF4-FFF2-40B4-BE49-F238E27FC236}">
                <a16:creationId xmlns:a16="http://schemas.microsoft.com/office/drawing/2014/main" id="{3B3B75FC-BDBD-D43F-7FCF-ADC19C5DEC25}"/>
              </a:ext>
            </a:extLst>
          </p:cNvPr>
          <p:cNvSpPr txBox="1">
            <a:spLocks/>
          </p:cNvSpPr>
          <p:nvPr/>
        </p:nvSpPr>
        <p:spPr>
          <a:xfrm>
            <a:off x="298927" y="489308"/>
            <a:ext cx="7518187"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2400" dirty="0">
                <a:solidFill>
                  <a:schemeClr val="bg1"/>
                </a:solidFill>
              </a:rPr>
              <a:t>ET8x Rugged Tablets</a:t>
            </a:r>
          </a:p>
        </p:txBody>
      </p:sp>
      <p:sp>
        <p:nvSpPr>
          <p:cNvPr id="12" name="Title 2">
            <a:extLst>
              <a:ext uri="{FF2B5EF4-FFF2-40B4-BE49-F238E27FC236}">
                <a16:creationId xmlns:a16="http://schemas.microsoft.com/office/drawing/2014/main" id="{D7A53356-A652-1B81-BDF9-6B4A4658E268}"/>
              </a:ext>
            </a:extLst>
          </p:cNvPr>
          <p:cNvSpPr txBox="1">
            <a:spLocks/>
          </p:cNvSpPr>
          <p:nvPr/>
        </p:nvSpPr>
        <p:spPr>
          <a:xfrm>
            <a:off x="4275538" y="489308"/>
            <a:ext cx="7518187"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2400" dirty="0">
                <a:solidFill>
                  <a:srgbClr val="FFFFFF"/>
                </a:solidFill>
              </a:rPr>
              <a:t>Made for the Difference You Make</a:t>
            </a:r>
          </a:p>
        </p:txBody>
      </p:sp>
    </p:spTree>
    <p:extLst>
      <p:ext uri="{BB962C8B-B14F-4D97-AF65-F5344CB8AC3E}">
        <p14:creationId xmlns:p14="http://schemas.microsoft.com/office/powerpoint/2010/main" val="26348041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7A9F71-8F2E-F04E-8AB2-9C98F647D30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95151" y="4944101"/>
            <a:ext cx="1070410" cy="747998"/>
          </a:xfrm>
          <a:prstGeom prst="rect">
            <a:avLst/>
          </a:prstGeom>
        </p:spPr>
      </p:pic>
      <p:pic>
        <p:nvPicPr>
          <p:cNvPr id="7" name="Picture 6" descr="Text, whiteboard&#10;&#10;Description automatically generated">
            <a:extLst>
              <a:ext uri="{FF2B5EF4-FFF2-40B4-BE49-F238E27FC236}">
                <a16:creationId xmlns:a16="http://schemas.microsoft.com/office/drawing/2014/main" id="{52A5C280-F661-4D46-AAFD-183AD424FBE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160462" y="3588455"/>
            <a:ext cx="1051680" cy="738270"/>
          </a:xfrm>
          <a:prstGeom prst="rect">
            <a:avLst/>
          </a:prstGeom>
        </p:spPr>
      </p:pic>
      <p:pic>
        <p:nvPicPr>
          <p:cNvPr id="5" name="Picture 4">
            <a:extLst>
              <a:ext uri="{FF2B5EF4-FFF2-40B4-BE49-F238E27FC236}">
                <a16:creationId xmlns:a16="http://schemas.microsoft.com/office/drawing/2014/main" id="{44AB368E-A92A-7A42-AD85-F5B853EDAA6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38575" y="3550775"/>
            <a:ext cx="1302480" cy="814050"/>
          </a:xfrm>
          <a:prstGeom prst="rect">
            <a:avLst/>
          </a:prstGeom>
        </p:spPr>
      </p:pic>
      <p:cxnSp>
        <p:nvCxnSpPr>
          <p:cNvPr id="53" name="Straight Connector 52">
            <a:extLst>
              <a:ext uri="{FF2B5EF4-FFF2-40B4-BE49-F238E27FC236}">
                <a16:creationId xmlns:a16="http://schemas.microsoft.com/office/drawing/2014/main" id="{C4ED244D-B628-AE47-99AC-31324D3AF84E}"/>
              </a:ext>
            </a:extLst>
          </p:cNvPr>
          <p:cNvCxnSpPr>
            <a:cxnSpLocks/>
          </p:cNvCxnSpPr>
          <p:nvPr/>
        </p:nvCxnSpPr>
        <p:spPr>
          <a:xfrm>
            <a:off x="5681955" y="1589140"/>
            <a:ext cx="0" cy="4496704"/>
          </a:xfrm>
          <a:prstGeom prst="line">
            <a:avLst/>
          </a:prstGeom>
          <a:ln w="10160">
            <a:solidFill>
              <a:srgbClr val="0073E6">
                <a:alpha val="50000"/>
              </a:srgbClr>
            </a:solidFill>
          </a:ln>
          <a:effectLst/>
        </p:spPr>
        <p:style>
          <a:lnRef idx="2">
            <a:schemeClr val="accent1"/>
          </a:lnRef>
          <a:fillRef idx="0">
            <a:schemeClr val="accent1"/>
          </a:fillRef>
          <a:effectRef idx="1">
            <a:schemeClr val="accent1"/>
          </a:effectRef>
          <a:fontRef idx="minor">
            <a:schemeClr val="tx1"/>
          </a:fontRef>
        </p:style>
      </p:cxnSp>
      <p:sp>
        <p:nvSpPr>
          <p:cNvPr id="54" name="Date Placeholder 3">
            <a:extLst>
              <a:ext uri="{FF2B5EF4-FFF2-40B4-BE49-F238E27FC236}">
                <a16:creationId xmlns:a16="http://schemas.microsoft.com/office/drawing/2014/main" id="{A5DB7452-BD61-0846-874C-6E5853939ED6}"/>
              </a:ext>
            </a:extLst>
          </p:cNvPr>
          <p:cNvSpPr txBox="1">
            <a:spLocks/>
          </p:cNvSpPr>
          <p:nvPr/>
        </p:nvSpPr>
        <p:spPr>
          <a:xfrm>
            <a:off x="1587" y="6401155"/>
            <a:ext cx="1579621" cy="457081"/>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defTabSz="913852">
              <a:defRPr/>
            </a:pPr>
            <a:r>
              <a:rPr lang="en-US">
                <a:solidFill>
                  <a:srgbClr val="999999"/>
                </a:solidFill>
              </a:rPr>
              <a:t>ZEBRA TECHNOLOGIES</a:t>
            </a:r>
          </a:p>
        </p:txBody>
      </p:sp>
      <p:sp>
        <p:nvSpPr>
          <p:cNvPr id="71" name="TextBox 70">
            <a:extLst>
              <a:ext uri="{FF2B5EF4-FFF2-40B4-BE49-F238E27FC236}">
                <a16:creationId xmlns:a16="http://schemas.microsoft.com/office/drawing/2014/main" id="{6459C390-27CE-624D-ACBB-A01625ED7E5F}"/>
              </a:ext>
            </a:extLst>
          </p:cNvPr>
          <p:cNvSpPr txBox="1"/>
          <p:nvPr/>
        </p:nvSpPr>
        <p:spPr>
          <a:xfrm>
            <a:off x="2090018" y="4328439"/>
            <a:ext cx="1598194" cy="400110"/>
          </a:xfrm>
          <a:prstGeom prst="rect">
            <a:avLst/>
          </a:prstGeom>
          <a:noFill/>
        </p:spPr>
        <p:txBody>
          <a:bodyPr wrap="none" rtlCol="0">
            <a:spAutoFit/>
          </a:bodyPr>
          <a:lstStyle/>
          <a:p>
            <a:pPr algn="ctr" fontAlgn="base">
              <a:spcBef>
                <a:spcPct val="0"/>
              </a:spcBef>
              <a:spcAft>
                <a:spcPct val="0"/>
              </a:spcAft>
            </a:pPr>
            <a:r>
              <a:rPr lang="en-US" sz="1000" dirty="0">
                <a:solidFill>
                  <a:srgbClr val="000000"/>
                </a:solidFill>
              </a:rPr>
              <a:t>AC Adapter USB-C</a:t>
            </a:r>
          </a:p>
          <a:p>
            <a:pPr marL="58720" indent="-58720" algn="ctr">
              <a:buClr>
                <a:srgbClr val="0073E6"/>
              </a:buClr>
              <a:buFont typeface="Arial" panose="020B0604020202020204" pitchFamily="34" charset="0"/>
              <a:buChar char="•"/>
            </a:pPr>
            <a:r>
              <a:rPr lang="en-US" sz="1000" dirty="0">
                <a:solidFill>
                  <a:srgbClr val="000000"/>
                </a:solidFill>
              </a:rPr>
              <a:t>AC cord sold separately</a:t>
            </a:r>
          </a:p>
        </p:txBody>
      </p:sp>
      <p:sp>
        <p:nvSpPr>
          <p:cNvPr id="73" name="TextBox 72">
            <a:extLst>
              <a:ext uri="{FF2B5EF4-FFF2-40B4-BE49-F238E27FC236}">
                <a16:creationId xmlns:a16="http://schemas.microsoft.com/office/drawing/2014/main" id="{0D8944D7-D7C6-4248-B357-8358BE58233C}"/>
              </a:ext>
            </a:extLst>
          </p:cNvPr>
          <p:cNvSpPr txBox="1"/>
          <p:nvPr/>
        </p:nvSpPr>
        <p:spPr>
          <a:xfrm>
            <a:off x="3759642" y="4328440"/>
            <a:ext cx="1752119" cy="553998"/>
          </a:xfrm>
          <a:prstGeom prst="rect">
            <a:avLst/>
          </a:prstGeom>
          <a:noFill/>
        </p:spPr>
        <p:txBody>
          <a:bodyPr wrap="square" rtlCol="0">
            <a:spAutoFit/>
          </a:bodyPr>
          <a:lstStyle/>
          <a:p>
            <a:pPr algn="ctr" fontAlgn="base">
              <a:spcBef>
                <a:spcPct val="0"/>
              </a:spcBef>
              <a:spcAft>
                <a:spcPct val="0"/>
              </a:spcAft>
            </a:pPr>
            <a:r>
              <a:rPr lang="en-US" sz="1000" dirty="0">
                <a:solidFill>
                  <a:srgbClr val="000000"/>
                </a:solidFill>
              </a:rPr>
              <a:t>Expansion back Kickstand</a:t>
            </a:r>
          </a:p>
          <a:p>
            <a:pPr marL="117440" indent="-58720" algn="ctr">
              <a:buClr>
                <a:srgbClr val="0073E6"/>
              </a:buClr>
              <a:buFont typeface="Arial" panose="020B0604020202020204" pitchFamily="34" charset="0"/>
              <a:buChar char="•"/>
            </a:pPr>
            <a:r>
              <a:rPr lang="en-US" sz="1000" dirty="0">
                <a:solidFill>
                  <a:srgbClr val="000000"/>
                </a:solidFill>
              </a:rPr>
              <a:t>Can be added to ET80 / ET85 expansion back</a:t>
            </a:r>
          </a:p>
        </p:txBody>
      </p:sp>
      <p:sp>
        <p:nvSpPr>
          <p:cNvPr id="75" name="TextBox 74">
            <a:extLst>
              <a:ext uri="{FF2B5EF4-FFF2-40B4-BE49-F238E27FC236}">
                <a16:creationId xmlns:a16="http://schemas.microsoft.com/office/drawing/2014/main" id="{93AC4A42-32DF-E049-A2FF-D567C0A217CE}"/>
              </a:ext>
            </a:extLst>
          </p:cNvPr>
          <p:cNvSpPr txBox="1"/>
          <p:nvPr/>
        </p:nvSpPr>
        <p:spPr>
          <a:xfrm>
            <a:off x="3984167" y="5682114"/>
            <a:ext cx="1625957" cy="861774"/>
          </a:xfrm>
          <a:prstGeom prst="rect">
            <a:avLst/>
          </a:prstGeom>
          <a:noFill/>
        </p:spPr>
        <p:txBody>
          <a:bodyPr wrap="square" rtlCol="0">
            <a:spAutoFit/>
          </a:bodyPr>
          <a:lstStyle/>
          <a:p>
            <a:pPr fontAlgn="base">
              <a:spcBef>
                <a:spcPct val="0"/>
              </a:spcBef>
              <a:spcAft>
                <a:spcPct val="0"/>
              </a:spcAft>
            </a:pPr>
            <a:r>
              <a:rPr lang="en-US" sz="1000" dirty="0">
                <a:solidFill>
                  <a:srgbClr val="000000"/>
                </a:solidFill>
              </a:rPr>
              <a:t>Expansion Back - CAC</a:t>
            </a:r>
          </a:p>
          <a:p>
            <a:pPr marL="58720" indent="-58720">
              <a:buClr>
                <a:srgbClr val="0073E6"/>
              </a:buClr>
              <a:buFont typeface="Arial" panose="020B0604020202020204" pitchFamily="34" charset="0"/>
              <a:buChar char="•"/>
            </a:pPr>
            <a:r>
              <a:rPr lang="en-US" sz="1000" dirty="0">
                <a:solidFill>
                  <a:srgbClr val="000000"/>
                </a:solidFill>
              </a:rPr>
              <a:t>Aux battery slot</a:t>
            </a:r>
          </a:p>
          <a:p>
            <a:pPr marL="58720" indent="-58720">
              <a:buClr>
                <a:srgbClr val="0073E6"/>
              </a:buClr>
              <a:buFont typeface="Arial" panose="020B0604020202020204" pitchFamily="34" charset="0"/>
              <a:buChar char="•"/>
            </a:pPr>
            <a:r>
              <a:rPr lang="en-US" sz="1000" dirty="0">
                <a:solidFill>
                  <a:srgbClr val="000000"/>
                </a:solidFill>
              </a:rPr>
              <a:t>Optional Kickstand sold separately</a:t>
            </a:r>
          </a:p>
          <a:p>
            <a:pPr marL="58720" indent="-58720">
              <a:buClr>
                <a:srgbClr val="00A7FF"/>
              </a:buClr>
              <a:buFont typeface="Arial" panose="020B0604020202020204" pitchFamily="34" charset="0"/>
              <a:buChar char="•"/>
            </a:pPr>
            <a:endParaRPr lang="en-US" sz="1000" dirty="0">
              <a:solidFill>
                <a:srgbClr val="000000"/>
              </a:solidFill>
            </a:endParaRPr>
          </a:p>
        </p:txBody>
      </p:sp>
      <p:pic>
        <p:nvPicPr>
          <p:cNvPr id="76" name="Picture 75">
            <a:extLst>
              <a:ext uri="{FF2B5EF4-FFF2-40B4-BE49-F238E27FC236}">
                <a16:creationId xmlns:a16="http://schemas.microsoft.com/office/drawing/2014/main" id="{62E50528-7BCC-344E-9A16-634179935438}"/>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9284069" y="3467444"/>
            <a:ext cx="832844" cy="832844"/>
          </a:xfrm>
          <a:prstGeom prst="rect">
            <a:avLst/>
          </a:prstGeom>
        </p:spPr>
      </p:pic>
      <p:pic>
        <p:nvPicPr>
          <p:cNvPr id="77" name="Picture 76">
            <a:extLst>
              <a:ext uri="{FF2B5EF4-FFF2-40B4-BE49-F238E27FC236}">
                <a16:creationId xmlns:a16="http://schemas.microsoft.com/office/drawing/2014/main" id="{1C68DE60-1CAF-FB41-A8E1-34DCABD852C0}"/>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2499074" y="2114286"/>
            <a:ext cx="845354" cy="743912"/>
          </a:xfrm>
          <a:prstGeom prst="rect">
            <a:avLst/>
          </a:prstGeom>
        </p:spPr>
      </p:pic>
      <p:sp>
        <p:nvSpPr>
          <p:cNvPr id="78" name="TextBox 77">
            <a:extLst>
              <a:ext uri="{FF2B5EF4-FFF2-40B4-BE49-F238E27FC236}">
                <a16:creationId xmlns:a16="http://schemas.microsoft.com/office/drawing/2014/main" id="{C2C72881-0C7F-FB41-BF68-E962CD03256D}"/>
              </a:ext>
            </a:extLst>
          </p:cNvPr>
          <p:cNvSpPr txBox="1"/>
          <p:nvPr/>
        </p:nvSpPr>
        <p:spPr>
          <a:xfrm>
            <a:off x="2321560" y="2921521"/>
            <a:ext cx="1351652" cy="553998"/>
          </a:xfrm>
          <a:prstGeom prst="rect">
            <a:avLst/>
          </a:prstGeom>
          <a:noFill/>
        </p:spPr>
        <p:txBody>
          <a:bodyPr wrap="none" rtlCol="0">
            <a:spAutoFit/>
          </a:bodyPr>
          <a:lstStyle/>
          <a:p>
            <a:pPr fontAlgn="base">
              <a:spcBef>
                <a:spcPct val="0"/>
              </a:spcBef>
              <a:spcAft>
                <a:spcPct val="0"/>
              </a:spcAft>
            </a:pPr>
            <a:r>
              <a:rPr lang="en-US" sz="1000" dirty="0">
                <a:solidFill>
                  <a:srgbClr val="000000"/>
                </a:solidFill>
              </a:rPr>
              <a:t>Expansion back </a:t>
            </a:r>
          </a:p>
          <a:p>
            <a:pPr marL="58720" indent="-58720">
              <a:buClr>
                <a:srgbClr val="0073E6"/>
              </a:buClr>
              <a:buFont typeface="Arial" panose="020B0604020202020204" pitchFamily="34" charset="0"/>
              <a:buChar char="•"/>
            </a:pPr>
            <a:r>
              <a:rPr lang="en-US" sz="1000" dirty="0">
                <a:solidFill>
                  <a:srgbClr val="000000"/>
                </a:solidFill>
              </a:rPr>
              <a:t>Rotating hand strap</a:t>
            </a:r>
          </a:p>
          <a:p>
            <a:pPr marL="58720" indent="-58720">
              <a:buClr>
                <a:srgbClr val="0073E6"/>
              </a:buClr>
              <a:buFont typeface="Arial" panose="020B0604020202020204" pitchFamily="34" charset="0"/>
              <a:buChar char="•"/>
            </a:pPr>
            <a:r>
              <a:rPr lang="en-US" sz="1000" dirty="0">
                <a:solidFill>
                  <a:srgbClr val="000000"/>
                </a:solidFill>
              </a:rPr>
              <a:t>Aux battery Slot</a:t>
            </a:r>
          </a:p>
        </p:txBody>
      </p:sp>
      <p:pic>
        <p:nvPicPr>
          <p:cNvPr id="79" name="Picture 78">
            <a:extLst>
              <a:ext uri="{FF2B5EF4-FFF2-40B4-BE49-F238E27FC236}">
                <a16:creationId xmlns:a16="http://schemas.microsoft.com/office/drawing/2014/main" id="{5A13E7D9-06F0-8144-84B6-8E95B78750F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454603" y="2034126"/>
            <a:ext cx="525078" cy="896308"/>
          </a:xfrm>
          <a:prstGeom prst="rect">
            <a:avLst/>
          </a:prstGeom>
        </p:spPr>
      </p:pic>
      <p:sp>
        <p:nvSpPr>
          <p:cNvPr id="80" name="TextBox 79">
            <a:extLst>
              <a:ext uri="{FF2B5EF4-FFF2-40B4-BE49-F238E27FC236}">
                <a16:creationId xmlns:a16="http://schemas.microsoft.com/office/drawing/2014/main" id="{D20A2D4B-14BC-2D4B-9953-627146142EC9}"/>
              </a:ext>
            </a:extLst>
          </p:cNvPr>
          <p:cNvSpPr txBox="1"/>
          <p:nvPr/>
        </p:nvSpPr>
        <p:spPr>
          <a:xfrm>
            <a:off x="9198867" y="2921520"/>
            <a:ext cx="1194218" cy="246221"/>
          </a:xfrm>
          <a:prstGeom prst="rect">
            <a:avLst/>
          </a:prstGeom>
          <a:noFill/>
        </p:spPr>
        <p:txBody>
          <a:bodyPr wrap="square" rtlCol="0">
            <a:spAutoFit/>
          </a:bodyPr>
          <a:lstStyle/>
          <a:p>
            <a:pPr algn="ctr" fontAlgn="base">
              <a:spcBef>
                <a:spcPct val="0"/>
              </a:spcBef>
              <a:spcAft>
                <a:spcPct val="0"/>
              </a:spcAft>
            </a:pPr>
            <a:r>
              <a:rPr lang="en-US" sz="1000" dirty="0">
                <a:solidFill>
                  <a:srgbClr val="000000"/>
                </a:solidFill>
              </a:rPr>
              <a:t>Auxiliary Battery</a:t>
            </a:r>
          </a:p>
        </p:txBody>
      </p:sp>
      <p:pic>
        <p:nvPicPr>
          <p:cNvPr id="81" name="Picture 80">
            <a:extLst>
              <a:ext uri="{FF2B5EF4-FFF2-40B4-BE49-F238E27FC236}">
                <a16:creationId xmlns:a16="http://schemas.microsoft.com/office/drawing/2014/main" id="{6C0169C0-E791-5449-A582-2DE55DDF8F1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0641151" y="2062886"/>
            <a:ext cx="1078995" cy="773011"/>
          </a:xfrm>
          <a:prstGeom prst="rect">
            <a:avLst/>
          </a:prstGeom>
        </p:spPr>
      </p:pic>
      <p:sp>
        <p:nvSpPr>
          <p:cNvPr id="82" name="TextBox 81">
            <a:extLst>
              <a:ext uri="{FF2B5EF4-FFF2-40B4-BE49-F238E27FC236}">
                <a16:creationId xmlns:a16="http://schemas.microsoft.com/office/drawing/2014/main" id="{D25C3A26-B8BE-A244-B30A-3C523D1D00C2}"/>
              </a:ext>
            </a:extLst>
          </p:cNvPr>
          <p:cNvSpPr txBox="1"/>
          <p:nvPr/>
        </p:nvSpPr>
        <p:spPr>
          <a:xfrm>
            <a:off x="10620145" y="2921520"/>
            <a:ext cx="1157239" cy="246221"/>
          </a:xfrm>
          <a:prstGeom prst="rect">
            <a:avLst/>
          </a:prstGeom>
          <a:noFill/>
        </p:spPr>
        <p:txBody>
          <a:bodyPr wrap="square" rtlCol="0">
            <a:spAutoFit/>
          </a:bodyPr>
          <a:lstStyle/>
          <a:p>
            <a:pPr algn="ctr" fontAlgn="base">
              <a:spcBef>
                <a:spcPct val="0"/>
              </a:spcBef>
              <a:spcAft>
                <a:spcPct val="0"/>
              </a:spcAft>
            </a:pPr>
            <a:r>
              <a:rPr lang="en-US" sz="1000" dirty="0">
                <a:solidFill>
                  <a:srgbClr val="000000"/>
                </a:solidFill>
              </a:rPr>
              <a:t>Internal Battery</a:t>
            </a:r>
          </a:p>
        </p:txBody>
      </p:sp>
      <p:sp>
        <p:nvSpPr>
          <p:cNvPr id="84" name="TextBox 83">
            <a:extLst>
              <a:ext uri="{FF2B5EF4-FFF2-40B4-BE49-F238E27FC236}">
                <a16:creationId xmlns:a16="http://schemas.microsoft.com/office/drawing/2014/main" id="{062211A9-2A04-514D-B439-D287CB8916D9}"/>
              </a:ext>
            </a:extLst>
          </p:cNvPr>
          <p:cNvSpPr txBox="1"/>
          <p:nvPr/>
        </p:nvSpPr>
        <p:spPr>
          <a:xfrm>
            <a:off x="724396" y="2951459"/>
            <a:ext cx="1032644" cy="707862"/>
          </a:xfrm>
          <a:prstGeom prst="rect">
            <a:avLst/>
          </a:prstGeom>
          <a:noFill/>
        </p:spPr>
        <p:txBody>
          <a:bodyPr wrap="none" lIns="91416" tIns="45708" rIns="91416" bIns="45708" rtlCol="0" anchor="t">
            <a:spAutoFit/>
          </a:bodyPr>
          <a:lstStyle/>
          <a:p>
            <a:pPr algn="ctr" fontAlgn="base">
              <a:spcBef>
                <a:spcPct val="0"/>
              </a:spcBef>
              <a:spcAft>
                <a:spcPct val="0"/>
              </a:spcAft>
            </a:pPr>
            <a:r>
              <a:rPr lang="en-US" sz="1000" dirty="0">
                <a:solidFill>
                  <a:srgbClr val="000000"/>
                </a:solidFill>
                <a:latin typeface="Arial"/>
                <a:ea typeface="MS PGothic"/>
                <a:cs typeface="Arial"/>
              </a:rPr>
              <a:t>Common Dock</a:t>
            </a:r>
          </a:p>
          <a:p>
            <a:pPr marL="58720" indent="-58720">
              <a:buClr>
                <a:srgbClr val="0073E6"/>
              </a:buClr>
              <a:buFont typeface="Arial" panose="020B0604020202020204" pitchFamily="34" charset="0"/>
              <a:buChar char="•"/>
            </a:pPr>
            <a:r>
              <a:rPr lang="en-US" sz="1000" dirty="0">
                <a:solidFill>
                  <a:srgbClr val="000000"/>
                </a:solidFill>
                <a:latin typeface="Arial"/>
                <a:ea typeface="MS PGothic"/>
                <a:cs typeface="Arial"/>
              </a:rPr>
              <a:t>Vehicle</a:t>
            </a:r>
          </a:p>
          <a:p>
            <a:pPr marL="58720" indent="-58720">
              <a:buClr>
                <a:srgbClr val="0073E6"/>
              </a:buClr>
              <a:buFont typeface="Arial" panose="020B0604020202020204" pitchFamily="34" charset="0"/>
              <a:buChar char="•"/>
            </a:pPr>
            <a:r>
              <a:rPr lang="en-US" sz="1000" dirty="0">
                <a:solidFill>
                  <a:srgbClr val="000000"/>
                </a:solidFill>
                <a:latin typeface="Arial"/>
                <a:ea typeface="MS PGothic"/>
                <a:cs typeface="Arial"/>
              </a:rPr>
              <a:t>Office</a:t>
            </a:r>
          </a:p>
          <a:p>
            <a:pPr marL="58720" indent="-58720">
              <a:buClr>
                <a:srgbClr val="0073E6"/>
              </a:buClr>
              <a:buFont typeface="Arial" panose="020B0604020202020204" pitchFamily="34" charset="0"/>
              <a:buChar char="•"/>
            </a:pPr>
            <a:r>
              <a:rPr lang="en-US" sz="1000" dirty="0">
                <a:solidFill>
                  <a:srgbClr val="000000"/>
                </a:solidFill>
                <a:latin typeface="Arial"/>
                <a:ea typeface="MS PGothic"/>
                <a:cs typeface="Arial"/>
              </a:rPr>
              <a:t>Forklift</a:t>
            </a:r>
          </a:p>
        </p:txBody>
      </p:sp>
      <p:pic>
        <p:nvPicPr>
          <p:cNvPr id="85" name="Picture 84" descr="A close up of a computer&#10;&#10;Description automatically generated">
            <a:extLst>
              <a:ext uri="{FF2B5EF4-FFF2-40B4-BE49-F238E27FC236}">
                <a16:creationId xmlns:a16="http://schemas.microsoft.com/office/drawing/2014/main" id="{0A5A7087-4247-9F43-A94D-F0F9F249E556}"/>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053993" y="2095132"/>
            <a:ext cx="1208662" cy="747497"/>
          </a:xfrm>
          <a:prstGeom prst="rect">
            <a:avLst/>
          </a:prstGeom>
        </p:spPr>
      </p:pic>
      <p:sp>
        <p:nvSpPr>
          <p:cNvPr id="86" name="TextBox 85">
            <a:extLst>
              <a:ext uri="{FF2B5EF4-FFF2-40B4-BE49-F238E27FC236}">
                <a16:creationId xmlns:a16="http://schemas.microsoft.com/office/drawing/2014/main" id="{3C607504-07A4-A140-96CF-4C0143D49A74}"/>
              </a:ext>
            </a:extLst>
          </p:cNvPr>
          <p:cNvSpPr txBox="1"/>
          <p:nvPr/>
        </p:nvSpPr>
        <p:spPr>
          <a:xfrm>
            <a:off x="4026462" y="2921520"/>
            <a:ext cx="1218478" cy="400110"/>
          </a:xfrm>
          <a:prstGeom prst="rect">
            <a:avLst/>
          </a:prstGeom>
          <a:noFill/>
        </p:spPr>
        <p:txBody>
          <a:bodyPr wrap="none" rtlCol="0">
            <a:spAutoFit/>
          </a:bodyPr>
          <a:lstStyle/>
          <a:p>
            <a:pPr algn="ctr" fontAlgn="base">
              <a:spcBef>
                <a:spcPct val="0"/>
              </a:spcBef>
              <a:spcAft>
                <a:spcPct val="0"/>
              </a:spcAft>
            </a:pPr>
            <a:r>
              <a:rPr lang="en-US" sz="1000" dirty="0">
                <a:solidFill>
                  <a:srgbClr val="000000"/>
                </a:solidFill>
              </a:rPr>
              <a:t>Friction Hinge </a:t>
            </a:r>
            <a:br>
              <a:rPr lang="en-US" sz="1000" dirty="0">
                <a:solidFill>
                  <a:srgbClr val="000000"/>
                </a:solidFill>
              </a:rPr>
            </a:br>
            <a:r>
              <a:rPr lang="en-US" sz="1000" dirty="0">
                <a:solidFill>
                  <a:srgbClr val="000000"/>
                </a:solidFill>
              </a:rPr>
              <a:t>Rugged Keyboard</a:t>
            </a:r>
          </a:p>
        </p:txBody>
      </p:sp>
      <p:pic>
        <p:nvPicPr>
          <p:cNvPr id="87" name="Picture 86">
            <a:extLst>
              <a:ext uri="{FF2B5EF4-FFF2-40B4-BE49-F238E27FC236}">
                <a16:creationId xmlns:a16="http://schemas.microsoft.com/office/drawing/2014/main" id="{9E153B1B-1E0A-E94B-9B7C-80285F04F38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33149" y="5178303"/>
            <a:ext cx="885816" cy="418652"/>
          </a:xfrm>
          <a:prstGeom prst="rect">
            <a:avLst/>
          </a:prstGeom>
        </p:spPr>
      </p:pic>
      <p:sp>
        <p:nvSpPr>
          <p:cNvPr id="88" name="TextBox 87">
            <a:extLst>
              <a:ext uri="{FF2B5EF4-FFF2-40B4-BE49-F238E27FC236}">
                <a16:creationId xmlns:a16="http://schemas.microsoft.com/office/drawing/2014/main" id="{C9D6599B-D8E0-0943-BD40-B0E54CCB5BD9}"/>
              </a:ext>
            </a:extLst>
          </p:cNvPr>
          <p:cNvSpPr txBox="1"/>
          <p:nvPr/>
        </p:nvSpPr>
        <p:spPr>
          <a:xfrm>
            <a:off x="661852" y="5661216"/>
            <a:ext cx="1333500" cy="553998"/>
          </a:xfrm>
          <a:prstGeom prst="rect">
            <a:avLst/>
          </a:prstGeom>
          <a:noFill/>
        </p:spPr>
        <p:txBody>
          <a:bodyPr wrap="square" rtlCol="0">
            <a:spAutoFit/>
          </a:bodyPr>
          <a:lstStyle/>
          <a:p>
            <a:pPr algn="ctr" fontAlgn="base">
              <a:spcBef>
                <a:spcPct val="0"/>
              </a:spcBef>
              <a:spcAft>
                <a:spcPct val="0"/>
              </a:spcAft>
            </a:pPr>
            <a:r>
              <a:rPr lang="en-US" sz="1000" dirty="0">
                <a:solidFill>
                  <a:srgbClr val="000000"/>
                </a:solidFill>
              </a:rPr>
              <a:t>Ethernet: Tool-less Thumb-Screw Attach Option</a:t>
            </a:r>
          </a:p>
        </p:txBody>
      </p:sp>
      <p:pic>
        <p:nvPicPr>
          <p:cNvPr id="89" name="Picture 88">
            <a:extLst>
              <a:ext uri="{FF2B5EF4-FFF2-40B4-BE49-F238E27FC236}">
                <a16:creationId xmlns:a16="http://schemas.microsoft.com/office/drawing/2014/main" id="{1902E085-1F17-434F-9CE5-655F806B1D0E}"/>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856681" y="3760247"/>
            <a:ext cx="762487" cy="468194"/>
          </a:xfrm>
          <a:prstGeom prst="rect">
            <a:avLst/>
          </a:prstGeom>
        </p:spPr>
      </p:pic>
      <p:sp>
        <p:nvSpPr>
          <p:cNvPr id="90" name="TextBox 89">
            <a:extLst>
              <a:ext uri="{FF2B5EF4-FFF2-40B4-BE49-F238E27FC236}">
                <a16:creationId xmlns:a16="http://schemas.microsoft.com/office/drawing/2014/main" id="{6B0DA264-3DFC-194B-970C-B137D093FA26}"/>
              </a:ext>
            </a:extLst>
          </p:cNvPr>
          <p:cNvSpPr txBox="1"/>
          <p:nvPr/>
        </p:nvSpPr>
        <p:spPr>
          <a:xfrm>
            <a:off x="602738" y="4317639"/>
            <a:ext cx="1422858" cy="553998"/>
          </a:xfrm>
          <a:prstGeom prst="rect">
            <a:avLst/>
          </a:prstGeom>
          <a:noFill/>
        </p:spPr>
        <p:txBody>
          <a:bodyPr wrap="square" rtlCol="0">
            <a:spAutoFit/>
          </a:bodyPr>
          <a:lstStyle/>
          <a:p>
            <a:pPr algn="ctr" fontAlgn="base">
              <a:spcBef>
                <a:spcPct val="0"/>
              </a:spcBef>
              <a:spcAft>
                <a:spcPct val="0"/>
              </a:spcAft>
            </a:pPr>
            <a:r>
              <a:rPr lang="en-US" sz="1000" dirty="0">
                <a:solidFill>
                  <a:srgbClr val="000000"/>
                </a:solidFill>
              </a:rPr>
              <a:t>Ethernet/ Serial: Tool-less Thumb-Screw Attach Option</a:t>
            </a:r>
          </a:p>
        </p:txBody>
      </p:sp>
      <p:pic>
        <p:nvPicPr>
          <p:cNvPr id="91" name="Picture 90">
            <a:extLst>
              <a:ext uri="{FF2B5EF4-FFF2-40B4-BE49-F238E27FC236}">
                <a16:creationId xmlns:a16="http://schemas.microsoft.com/office/drawing/2014/main" id="{E24ED86E-7DB7-A14A-9542-34E88F906D0A}"/>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6019438" y="2223651"/>
            <a:ext cx="1121643" cy="646164"/>
          </a:xfrm>
          <a:prstGeom prst="rect">
            <a:avLst/>
          </a:prstGeom>
        </p:spPr>
      </p:pic>
      <p:sp>
        <p:nvSpPr>
          <p:cNvPr id="92" name="TextBox 91">
            <a:extLst>
              <a:ext uri="{FF2B5EF4-FFF2-40B4-BE49-F238E27FC236}">
                <a16:creationId xmlns:a16="http://schemas.microsoft.com/office/drawing/2014/main" id="{F7FFF2F5-3247-4343-8CF5-B378C93D0A4A}"/>
              </a:ext>
            </a:extLst>
          </p:cNvPr>
          <p:cNvSpPr txBox="1"/>
          <p:nvPr/>
        </p:nvSpPr>
        <p:spPr>
          <a:xfrm>
            <a:off x="6094412" y="2896120"/>
            <a:ext cx="983894" cy="400110"/>
          </a:xfrm>
          <a:prstGeom prst="rect">
            <a:avLst/>
          </a:prstGeom>
          <a:noFill/>
        </p:spPr>
        <p:txBody>
          <a:bodyPr wrap="square" rtlCol="0">
            <a:spAutoFit/>
          </a:bodyPr>
          <a:lstStyle/>
          <a:p>
            <a:pPr algn="ctr" fontAlgn="base">
              <a:spcBef>
                <a:spcPct val="0"/>
              </a:spcBef>
              <a:spcAft>
                <a:spcPct val="0"/>
              </a:spcAft>
            </a:pPr>
            <a:r>
              <a:rPr lang="en-US" sz="1000" dirty="0">
                <a:solidFill>
                  <a:srgbClr val="000000"/>
                </a:solidFill>
              </a:rPr>
              <a:t>Handle with stylus holder</a:t>
            </a:r>
          </a:p>
        </p:txBody>
      </p:sp>
      <p:pic>
        <p:nvPicPr>
          <p:cNvPr id="93" name="Picture 92">
            <a:extLst>
              <a:ext uri="{FF2B5EF4-FFF2-40B4-BE49-F238E27FC236}">
                <a16:creationId xmlns:a16="http://schemas.microsoft.com/office/drawing/2014/main" id="{3D5B309F-C905-0C4A-819C-04EA80338585}"/>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7654876" y="3522445"/>
            <a:ext cx="791631" cy="779066"/>
          </a:xfrm>
          <a:prstGeom prst="rect">
            <a:avLst/>
          </a:prstGeom>
        </p:spPr>
      </p:pic>
      <p:sp>
        <p:nvSpPr>
          <p:cNvPr id="94" name="TextBox 93">
            <a:extLst>
              <a:ext uri="{FF2B5EF4-FFF2-40B4-BE49-F238E27FC236}">
                <a16:creationId xmlns:a16="http://schemas.microsoft.com/office/drawing/2014/main" id="{134F20DA-C330-5A4A-BB80-AB549BD613A4}"/>
              </a:ext>
            </a:extLst>
          </p:cNvPr>
          <p:cNvSpPr txBox="1"/>
          <p:nvPr/>
        </p:nvSpPr>
        <p:spPr>
          <a:xfrm>
            <a:off x="7480555" y="4320759"/>
            <a:ext cx="1207824" cy="246221"/>
          </a:xfrm>
          <a:prstGeom prst="rect">
            <a:avLst/>
          </a:prstGeom>
          <a:noFill/>
        </p:spPr>
        <p:txBody>
          <a:bodyPr wrap="square" rtlCol="0">
            <a:spAutoFit/>
          </a:bodyPr>
          <a:lstStyle/>
          <a:p>
            <a:pPr algn="ctr" fontAlgn="base">
              <a:spcBef>
                <a:spcPct val="0"/>
              </a:spcBef>
              <a:spcAft>
                <a:spcPct val="0"/>
              </a:spcAft>
            </a:pPr>
            <a:r>
              <a:rPr lang="en-US" sz="1000" dirty="0">
                <a:solidFill>
                  <a:srgbClr val="000000"/>
                </a:solidFill>
              </a:rPr>
              <a:t>Shoulder Strap</a:t>
            </a:r>
          </a:p>
        </p:txBody>
      </p:sp>
      <p:pic>
        <p:nvPicPr>
          <p:cNvPr id="95" name="Picture 94">
            <a:extLst>
              <a:ext uri="{FF2B5EF4-FFF2-40B4-BE49-F238E27FC236}">
                <a16:creationId xmlns:a16="http://schemas.microsoft.com/office/drawing/2014/main" id="{8C7BB53A-BD67-1248-8950-370E1DD876C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857988" y="4032778"/>
            <a:ext cx="1367536" cy="149574"/>
          </a:xfrm>
          <a:prstGeom prst="rect">
            <a:avLst/>
          </a:prstGeom>
        </p:spPr>
      </p:pic>
      <p:sp>
        <p:nvSpPr>
          <p:cNvPr id="96" name="TextBox 95">
            <a:extLst>
              <a:ext uri="{FF2B5EF4-FFF2-40B4-BE49-F238E27FC236}">
                <a16:creationId xmlns:a16="http://schemas.microsoft.com/office/drawing/2014/main" id="{B1670165-C282-494D-8ED4-4BE020DB9991}"/>
              </a:ext>
            </a:extLst>
          </p:cNvPr>
          <p:cNvSpPr txBox="1"/>
          <p:nvPr/>
        </p:nvSpPr>
        <p:spPr>
          <a:xfrm>
            <a:off x="6156275" y="4322007"/>
            <a:ext cx="923613" cy="246221"/>
          </a:xfrm>
          <a:prstGeom prst="rect">
            <a:avLst/>
          </a:prstGeom>
          <a:noFill/>
        </p:spPr>
        <p:txBody>
          <a:bodyPr wrap="none" rtlCol="0">
            <a:spAutoFit/>
          </a:bodyPr>
          <a:lstStyle/>
          <a:p>
            <a:pPr fontAlgn="base">
              <a:spcBef>
                <a:spcPct val="0"/>
              </a:spcBef>
              <a:spcAft>
                <a:spcPct val="0"/>
              </a:spcAft>
            </a:pPr>
            <a:r>
              <a:rPr lang="en-US" sz="1000" dirty="0">
                <a:solidFill>
                  <a:srgbClr val="000000"/>
                </a:solidFill>
              </a:rPr>
              <a:t>Stylus Tether</a:t>
            </a:r>
          </a:p>
        </p:txBody>
      </p:sp>
      <p:sp>
        <p:nvSpPr>
          <p:cNvPr id="97" name="TextBox 96">
            <a:extLst>
              <a:ext uri="{FF2B5EF4-FFF2-40B4-BE49-F238E27FC236}">
                <a16:creationId xmlns:a16="http://schemas.microsoft.com/office/drawing/2014/main" id="{5A33B86A-B963-E34F-B7A7-38EEC2EA8580}"/>
              </a:ext>
            </a:extLst>
          </p:cNvPr>
          <p:cNvSpPr txBox="1"/>
          <p:nvPr/>
        </p:nvSpPr>
        <p:spPr>
          <a:xfrm>
            <a:off x="2342288" y="5682113"/>
            <a:ext cx="1058991" cy="246221"/>
          </a:xfrm>
          <a:prstGeom prst="rect">
            <a:avLst/>
          </a:prstGeom>
          <a:noFill/>
        </p:spPr>
        <p:txBody>
          <a:bodyPr wrap="none" rtlCol="0">
            <a:spAutoFit/>
          </a:bodyPr>
          <a:lstStyle/>
          <a:p>
            <a:pPr fontAlgn="base">
              <a:spcBef>
                <a:spcPct val="0"/>
              </a:spcBef>
              <a:spcAft>
                <a:spcPct val="0"/>
              </a:spcAft>
            </a:pPr>
            <a:r>
              <a:rPr lang="en-US" sz="1000" dirty="0">
                <a:solidFill>
                  <a:srgbClr val="000000"/>
                </a:solidFill>
              </a:rPr>
              <a:t>Stylus MPP 2.0</a:t>
            </a:r>
          </a:p>
        </p:txBody>
      </p:sp>
      <p:pic>
        <p:nvPicPr>
          <p:cNvPr id="98" name="Picture 97">
            <a:extLst>
              <a:ext uri="{FF2B5EF4-FFF2-40B4-BE49-F238E27FC236}">
                <a16:creationId xmlns:a16="http://schemas.microsoft.com/office/drawing/2014/main" id="{7EE13B51-5E0D-F243-8727-831056B85EF7}"/>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2483920" y="5157813"/>
            <a:ext cx="633823" cy="490990"/>
          </a:xfrm>
          <a:prstGeom prst="rect">
            <a:avLst/>
          </a:prstGeom>
        </p:spPr>
      </p:pic>
      <p:pic>
        <p:nvPicPr>
          <p:cNvPr id="99" name="Picture 98">
            <a:extLst>
              <a:ext uri="{FF2B5EF4-FFF2-40B4-BE49-F238E27FC236}">
                <a16:creationId xmlns:a16="http://schemas.microsoft.com/office/drawing/2014/main" id="{D6F5395A-9157-C54D-A353-468154130D68}"/>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7705938" y="2115030"/>
            <a:ext cx="710603" cy="699558"/>
          </a:xfrm>
          <a:prstGeom prst="rect">
            <a:avLst/>
          </a:prstGeom>
        </p:spPr>
      </p:pic>
      <p:sp>
        <p:nvSpPr>
          <p:cNvPr id="100" name="TextBox 99">
            <a:extLst>
              <a:ext uri="{FF2B5EF4-FFF2-40B4-BE49-F238E27FC236}">
                <a16:creationId xmlns:a16="http://schemas.microsoft.com/office/drawing/2014/main" id="{50921B86-D54E-2F4C-A7D2-3D45C2B849E9}"/>
              </a:ext>
            </a:extLst>
          </p:cNvPr>
          <p:cNvSpPr txBox="1"/>
          <p:nvPr/>
        </p:nvSpPr>
        <p:spPr>
          <a:xfrm>
            <a:off x="7389026" y="2917657"/>
            <a:ext cx="1414764" cy="553998"/>
          </a:xfrm>
          <a:prstGeom prst="rect">
            <a:avLst/>
          </a:prstGeom>
          <a:noFill/>
        </p:spPr>
        <p:txBody>
          <a:bodyPr wrap="square" rtlCol="0">
            <a:spAutoFit/>
          </a:bodyPr>
          <a:lstStyle/>
          <a:p>
            <a:pPr lvl="0" algn="ctr"/>
            <a:r>
              <a:rPr lang="en-US" sz="1000" dirty="0">
                <a:solidFill>
                  <a:srgbClr val="000000"/>
                </a:solidFill>
              </a:rPr>
              <a:t>Rugged Boot</a:t>
            </a:r>
          </a:p>
          <a:p>
            <a:pPr algn="ctr" fontAlgn="base">
              <a:spcBef>
                <a:spcPct val="0"/>
              </a:spcBef>
              <a:spcAft>
                <a:spcPct val="0"/>
              </a:spcAft>
            </a:pPr>
            <a:r>
              <a:rPr lang="en-US" sz="1000" dirty="0">
                <a:solidFill>
                  <a:srgbClr val="000000"/>
                </a:solidFill>
              </a:rPr>
              <a:t>with Attach Points for Straps / Handles</a:t>
            </a:r>
          </a:p>
        </p:txBody>
      </p:sp>
      <p:cxnSp>
        <p:nvCxnSpPr>
          <p:cNvPr id="101" name="Straight Connector 100">
            <a:extLst>
              <a:ext uri="{FF2B5EF4-FFF2-40B4-BE49-F238E27FC236}">
                <a16:creationId xmlns:a16="http://schemas.microsoft.com/office/drawing/2014/main" id="{43C4CFCE-E41F-5546-9EAB-00216735BE19}"/>
              </a:ext>
            </a:extLst>
          </p:cNvPr>
          <p:cNvCxnSpPr>
            <a:cxnSpLocks/>
          </p:cNvCxnSpPr>
          <p:nvPr/>
        </p:nvCxnSpPr>
        <p:spPr>
          <a:xfrm>
            <a:off x="8946323" y="1589140"/>
            <a:ext cx="0" cy="4496704"/>
          </a:xfrm>
          <a:prstGeom prst="line">
            <a:avLst/>
          </a:prstGeom>
          <a:ln w="10160">
            <a:solidFill>
              <a:srgbClr val="0073E6">
                <a:alpha val="50000"/>
              </a:srgbClr>
            </a:solidFill>
          </a:ln>
          <a:effectLst/>
        </p:spPr>
        <p:style>
          <a:lnRef idx="2">
            <a:schemeClr val="accent1"/>
          </a:lnRef>
          <a:fillRef idx="0">
            <a:schemeClr val="accent1"/>
          </a:fillRef>
          <a:effectRef idx="1">
            <a:schemeClr val="accent1"/>
          </a:effectRef>
          <a:fontRef idx="minor">
            <a:schemeClr val="tx1"/>
          </a:fontRef>
        </p:style>
      </p:cxnSp>
      <p:sp>
        <p:nvSpPr>
          <p:cNvPr id="104" name="TextBox 103">
            <a:extLst>
              <a:ext uri="{FF2B5EF4-FFF2-40B4-BE49-F238E27FC236}">
                <a16:creationId xmlns:a16="http://schemas.microsoft.com/office/drawing/2014/main" id="{DC612444-A97E-8B47-BBE8-31A2F0E40777}"/>
              </a:ext>
            </a:extLst>
          </p:cNvPr>
          <p:cNvSpPr txBox="1"/>
          <p:nvPr/>
        </p:nvSpPr>
        <p:spPr>
          <a:xfrm>
            <a:off x="9078906" y="4347407"/>
            <a:ext cx="1485942" cy="246221"/>
          </a:xfrm>
          <a:prstGeom prst="rect">
            <a:avLst/>
          </a:prstGeom>
          <a:noFill/>
        </p:spPr>
        <p:txBody>
          <a:bodyPr wrap="square" rtlCol="0">
            <a:spAutoFit/>
          </a:bodyPr>
          <a:lstStyle/>
          <a:p>
            <a:pPr algn="ctr" fontAlgn="base">
              <a:spcBef>
                <a:spcPct val="0"/>
              </a:spcBef>
              <a:spcAft>
                <a:spcPct val="0"/>
              </a:spcAft>
            </a:pPr>
            <a:r>
              <a:rPr lang="en-US" sz="1000" dirty="0">
                <a:solidFill>
                  <a:srgbClr val="000000"/>
                </a:solidFill>
              </a:rPr>
              <a:t>4-Slot Battery Charger</a:t>
            </a:r>
          </a:p>
        </p:txBody>
      </p:sp>
      <p:pic>
        <p:nvPicPr>
          <p:cNvPr id="2" name="Picture 1">
            <a:extLst>
              <a:ext uri="{FF2B5EF4-FFF2-40B4-BE49-F238E27FC236}">
                <a16:creationId xmlns:a16="http://schemas.microsoft.com/office/drawing/2014/main" id="{0A9E19E5-AAE2-7117-12C0-7A8BEB68B58E}"/>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752916" y="1758421"/>
            <a:ext cx="1048402" cy="1172013"/>
          </a:xfrm>
          <a:prstGeom prst="rect">
            <a:avLst/>
          </a:prstGeom>
        </p:spPr>
      </p:pic>
      <p:sp>
        <p:nvSpPr>
          <p:cNvPr id="12" name="TextBox 11">
            <a:extLst>
              <a:ext uri="{FF2B5EF4-FFF2-40B4-BE49-F238E27FC236}">
                <a16:creationId xmlns:a16="http://schemas.microsoft.com/office/drawing/2014/main" id="{646E1F23-B915-E90F-4615-4F835C980871}"/>
              </a:ext>
            </a:extLst>
          </p:cNvPr>
          <p:cNvSpPr txBox="1"/>
          <p:nvPr/>
        </p:nvSpPr>
        <p:spPr>
          <a:xfrm>
            <a:off x="998654" y="1310507"/>
            <a:ext cx="4076700" cy="327795"/>
          </a:xfrm>
          <a:prstGeom prst="rect">
            <a:avLst/>
          </a:prstGeom>
          <a:noFill/>
        </p:spPr>
        <p:txBody>
          <a:bodyPr wrap="square" lIns="0" tIns="0" rIns="0" bIns="0" rtlCol="0" anchor="ctr">
            <a:noAutofit/>
          </a:bodyPr>
          <a:lstStyle/>
          <a:p>
            <a:pPr algn="ctr" fontAlgn="base">
              <a:spcBef>
                <a:spcPct val="0"/>
              </a:spcBef>
              <a:spcAft>
                <a:spcPct val="0"/>
              </a:spcAft>
            </a:pPr>
            <a:r>
              <a:rPr lang="en-GB" sz="1400" b="1" kern="0" dirty="0">
                <a:solidFill>
                  <a:srgbClr val="000000"/>
                </a:solidFill>
                <a:latin typeface="Arial"/>
                <a:ea typeface="MS PGothic"/>
                <a:cs typeface="Arial"/>
              </a:rPr>
              <a:t>Workflow options</a:t>
            </a:r>
          </a:p>
        </p:txBody>
      </p:sp>
      <p:sp>
        <p:nvSpPr>
          <p:cNvPr id="13" name="TextBox 12">
            <a:extLst>
              <a:ext uri="{FF2B5EF4-FFF2-40B4-BE49-F238E27FC236}">
                <a16:creationId xmlns:a16="http://schemas.microsoft.com/office/drawing/2014/main" id="{79974EBE-6790-D47B-F795-957290074234}"/>
              </a:ext>
            </a:extLst>
          </p:cNvPr>
          <p:cNvSpPr txBox="1"/>
          <p:nvPr/>
        </p:nvSpPr>
        <p:spPr>
          <a:xfrm>
            <a:off x="6080417" y="1310507"/>
            <a:ext cx="2527300" cy="327795"/>
          </a:xfrm>
          <a:prstGeom prst="rect">
            <a:avLst/>
          </a:prstGeom>
          <a:noFill/>
        </p:spPr>
        <p:txBody>
          <a:bodyPr wrap="square" lIns="0" tIns="0" rIns="0" bIns="0" rtlCol="0" anchor="ctr">
            <a:noAutofit/>
          </a:bodyPr>
          <a:lstStyle/>
          <a:p>
            <a:pPr algn="ctr"/>
            <a:r>
              <a:rPr lang="en-GB" sz="1400" b="1" kern="0" dirty="0">
                <a:solidFill>
                  <a:srgbClr val="000000"/>
                </a:solidFill>
                <a:latin typeface="Arial"/>
                <a:ea typeface="MS PGothic"/>
                <a:cs typeface="Arial"/>
              </a:rPr>
              <a:t>Carrying/Protective options</a:t>
            </a:r>
          </a:p>
        </p:txBody>
      </p:sp>
      <p:sp>
        <p:nvSpPr>
          <p:cNvPr id="14" name="TextBox 13">
            <a:extLst>
              <a:ext uri="{FF2B5EF4-FFF2-40B4-BE49-F238E27FC236}">
                <a16:creationId xmlns:a16="http://schemas.microsoft.com/office/drawing/2014/main" id="{5CD54956-7DD2-38DF-C741-1086EA478B7F}"/>
              </a:ext>
            </a:extLst>
          </p:cNvPr>
          <p:cNvSpPr txBox="1"/>
          <p:nvPr/>
        </p:nvSpPr>
        <p:spPr>
          <a:xfrm>
            <a:off x="7893189" y="1310507"/>
            <a:ext cx="5495924" cy="327795"/>
          </a:xfrm>
          <a:prstGeom prst="rect">
            <a:avLst/>
          </a:prstGeom>
          <a:noFill/>
        </p:spPr>
        <p:txBody>
          <a:bodyPr wrap="square" lIns="0" tIns="0" rIns="0" bIns="0" rtlCol="0" anchor="ctr">
            <a:noAutofit/>
          </a:bodyPr>
          <a:lstStyle/>
          <a:p>
            <a:pPr algn="ctr"/>
            <a:r>
              <a:rPr lang="en-GB" sz="1400" b="1" kern="0" dirty="0">
                <a:solidFill>
                  <a:srgbClr val="000000"/>
                </a:solidFill>
                <a:latin typeface="Arial"/>
                <a:ea typeface="MS PGothic"/>
                <a:cs typeface="Arial"/>
              </a:rPr>
              <a:t>Charging/Power options</a:t>
            </a:r>
          </a:p>
        </p:txBody>
      </p:sp>
      <p:pic>
        <p:nvPicPr>
          <p:cNvPr id="15" name="Picture 14">
            <a:extLst>
              <a:ext uri="{FF2B5EF4-FFF2-40B4-BE49-F238E27FC236}">
                <a16:creationId xmlns:a16="http://schemas.microsoft.com/office/drawing/2014/main" id="{8ACD49EE-A44F-6782-EAEC-54BC16C55AF6}"/>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0919244" y="3238796"/>
            <a:ext cx="825799" cy="1089643"/>
          </a:xfrm>
          <a:prstGeom prst="rect">
            <a:avLst/>
          </a:prstGeom>
        </p:spPr>
      </p:pic>
      <p:sp>
        <p:nvSpPr>
          <p:cNvPr id="16" name="TextBox 32">
            <a:extLst>
              <a:ext uri="{FF2B5EF4-FFF2-40B4-BE49-F238E27FC236}">
                <a16:creationId xmlns:a16="http://schemas.microsoft.com/office/drawing/2014/main" id="{BDAC212E-FE19-31D2-A2B7-0CB6D20D815B}"/>
              </a:ext>
            </a:extLst>
          </p:cNvPr>
          <p:cNvSpPr txBox="1">
            <a:spLocks noChangeArrowheads="1"/>
          </p:cNvSpPr>
          <p:nvPr/>
        </p:nvSpPr>
        <p:spPr bwMode="auto">
          <a:xfrm>
            <a:off x="10496190" y="4346554"/>
            <a:ext cx="1613035" cy="400110"/>
          </a:xfrm>
          <a:prstGeom prst="rect">
            <a:avLst/>
          </a:prstGeom>
          <a:noFill/>
          <a:ln w="9525">
            <a:noFill/>
            <a:miter lim="800000"/>
            <a:headEnd/>
            <a:tailEnd/>
          </a:ln>
        </p:spPr>
        <p:txBody>
          <a:bodyPr wrap="square">
            <a:spAutoFit/>
          </a:bodyPr>
          <a:lstStyle/>
          <a:p>
            <a:pPr algn="ctr" defTabSz="457200" eaLnBrk="1" hangingPunct="1"/>
            <a:r>
              <a:rPr lang="en-US" altLang="en-US" sz="1000" dirty="0">
                <a:solidFill>
                  <a:srgbClr val="000000"/>
                </a:solidFill>
                <a:latin typeface="Arial" panose="020B0604020202020204" pitchFamily="34" charset="0"/>
                <a:cs typeface="Arial" panose="020B0604020202020204" pitchFamily="34" charset="0"/>
              </a:rPr>
              <a:t>Intelligent Cabinets, Racks and Mobile Carts</a:t>
            </a:r>
          </a:p>
        </p:txBody>
      </p:sp>
      <p:sp>
        <p:nvSpPr>
          <p:cNvPr id="4" name="Parallelogram 3">
            <a:extLst>
              <a:ext uri="{FF2B5EF4-FFF2-40B4-BE49-F238E27FC236}">
                <a16:creationId xmlns:a16="http://schemas.microsoft.com/office/drawing/2014/main" id="{BEA7FAA4-67A4-B454-0571-B678D1621402}"/>
              </a:ext>
            </a:extLst>
          </p:cNvPr>
          <p:cNvSpPr/>
          <p:nvPr/>
        </p:nvSpPr>
        <p:spPr>
          <a:xfrm>
            <a:off x="-731521" y="392134"/>
            <a:ext cx="3277791" cy="560108"/>
          </a:xfrm>
          <a:prstGeom prst="parallelogram">
            <a:avLst>
              <a:gd name="adj" fmla="val 88303"/>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a:extLst>
              <a:ext uri="{FF2B5EF4-FFF2-40B4-BE49-F238E27FC236}">
                <a16:creationId xmlns:a16="http://schemas.microsoft.com/office/drawing/2014/main" id="{BF974095-9CC4-B046-51EF-93F4F5EB51A6}"/>
              </a:ext>
            </a:extLst>
          </p:cNvPr>
          <p:cNvSpPr/>
          <p:nvPr/>
        </p:nvSpPr>
        <p:spPr>
          <a:xfrm>
            <a:off x="2143094" y="392134"/>
            <a:ext cx="10917586" cy="560108"/>
          </a:xfrm>
          <a:prstGeom prst="parallelogram">
            <a:avLst>
              <a:gd name="adj" fmla="val 883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2">
            <a:extLst>
              <a:ext uri="{FF2B5EF4-FFF2-40B4-BE49-F238E27FC236}">
                <a16:creationId xmlns:a16="http://schemas.microsoft.com/office/drawing/2014/main" id="{642182C5-A57B-F6FC-5741-9403772DD5B9}"/>
              </a:ext>
            </a:extLst>
          </p:cNvPr>
          <p:cNvSpPr txBox="1">
            <a:spLocks/>
          </p:cNvSpPr>
          <p:nvPr/>
        </p:nvSpPr>
        <p:spPr>
          <a:xfrm>
            <a:off x="298927" y="489308"/>
            <a:ext cx="7518187"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2400" dirty="0">
                <a:solidFill>
                  <a:schemeClr val="bg1"/>
                </a:solidFill>
              </a:rPr>
              <a:t>Accessories</a:t>
            </a:r>
          </a:p>
        </p:txBody>
      </p:sp>
      <p:sp>
        <p:nvSpPr>
          <p:cNvPr id="19" name="Title 2">
            <a:extLst>
              <a:ext uri="{FF2B5EF4-FFF2-40B4-BE49-F238E27FC236}">
                <a16:creationId xmlns:a16="http://schemas.microsoft.com/office/drawing/2014/main" id="{9A60254F-597B-ACA5-0829-954DDF783669}"/>
              </a:ext>
            </a:extLst>
          </p:cNvPr>
          <p:cNvSpPr txBox="1">
            <a:spLocks/>
          </p:cNvSpPr>
          <p:nvPr/>
        </p:nvSpPr>
        <p:spPr>
          <a:xfrm>
            <a:off x="2729198" y="489308"/>
            <a:ext cx="7518187"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2400" dirty="0">
                <a:solidFill>
                  <a:schemeClr val="bg1"/>
                </a:solidFill>
              </a:rPr>
              <a:t>Customize Your ET8x Tablet To Meet Your Needs </a:t>
            </a:r>
          </a:p>
        </p:txBody>
      </p:sp>
    </p:spTree>
    <p:extLst>
      <p:ext uri="{BB962C8B-B14F-4D97-AF65-F5344CB8AC3E}">
        <p14:creationId xmlns:p14="http://schemas.microsoft.com/office/powerpoint/2010/main" val="180301755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2">
            <a:extLst>
              <a:ext uri="{FF2B5EF4-FFF2-40B4-BE49-F238E27FC236}">
                <a16:creationId xmlns:a16="http://schemas.microsoft.com/office/drawing/2014/main" id="{32E8EF8C-BA51-A846-A38C-D89879819BA9}"/>
              </a:ext>
            </a:extLst>
          </p:cNvPr>
          <p:cNvSpPr txBox="1">
            <a:spLocks/>
          </p:cNvSpPr>
          <p:nvPr/>
        </p:nvSpPr>
        <p:spPr>
          <a:xfrm>
            <a:off x="569912" y="2680637"/>
            <a:ext cx="9692882" cy="927391"/>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lnSpc>
                <a:spcPct val="80000"/>
              </a:lnSpc>
              <a:spcAft>
                <a:spcPts val="0"/>
              </a:spcAft>
            </a:pPr>
            <a:r>
              <a:rPr lang="en-US" sz="6000" b="1" dirty="0">
                <a:solidFill>
                  <a:srgbClr val="0073E6"/>
                </a:solidFill>
              </a:rPr>
              <a:t>Industries</a:t>
            </a:r>
          </a:p>
        </p:txBody>
      </p:sp>
      <p:sp>
        <p:nvSpPr>
          <p:cNvPr id="7" name="Title 12">
            <a:extLst>
              <a:ext uri="{FF2B5EF4-FFF2-40B4-BE49-F238E27FC236}">
                <a16:creationId xmlns:a16="http://schemas.microsoft.com/office/drawing/2014/main" id="{480A1BEE-BC74-A84D-BD45-B566EFA14D3F}"/>
              </a:ext>
            </a:extLst>
          </p:cNvPr>
          <p:cNvSpPr txBox="1">
            <a:spLocks/>
          </p:cNvSpPr>
          <p:nvPr/>
        </p:nvSpPr>
        <p:spPr>
          <a:xfrm>
            <a:off x="580672" y="1468576"/>
            <a:ext cx="9692881" cy="927391"/>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dirty="0">
                <a:solidFill>
                  <a:srgbClr val="000000"/>
                </a:solidFill>
              </a:rPr>
              <a:t>True mobility designed specifically for your environment, applications and challenges </a:t>
            </a:r>
          </a:p>
        </p:txBody>
      </p:sp>
    </p:spTree>
    <p:extLst>
      <p:ext uri="{BB962C8B-B14F-4D97-AF65-F5344CB8AC3E}">
        <p14:creationId xmlns:p14="http://schemas.microsoft.com/office/powerpoint/2010/main" val="13199058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using a tablet in a van&#10;&#10;Description automatically generated">
            <a:extLst>
              <a:ext uri="{FF2B5EF4-FFF2-40B4-BE49-F238E27FC236}">
                <a16:creationId xmlns:a16="http://schemas.microsoft.com/office/drawing/2014/main" id="{8EA42CD3-01DC-8CB7-0B8E-C69E73C2684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
          <a:stretch/>
        </p:blipFill>
        <p:spPr>
          <a:xfrm>
            <a:off x="5327726" y="0"/>
            <a:ext cx="6861099" cy="6858000"/>
          </a:xfrm>
          <a:prstGeom prst="rect">
            <a:avLst/>
          </a:prstGeom>
        </p:spPr>
      </p:pic>
      <p:sp>
        <p:nvSpPr>
          <p:cNvPr id="13" name="Freeform 19">
            <a:extLst>
              <a:ext uri="{FF2B5EF4-FFF2-40B4-BE49-F238E27FC236}">
                <a16:creationId xmlns:a16="http://schemas.microsoft.com/office/drawing/2014/main" id="{3EE8EFB6-D935-9FFB-0204-7902ADD12C55}"/>
              </a:ext>
            </a:extLst>
          </p:cNvPr>
          <p:cNvSpPr>
            <a:spLocks noGrp="1" noRot="1" noMove="1" noResize="1" noEditPoints="1" noAdjustHandles="1" noChangeArrowheads="1" noChangeShapeType="1"/>
          </p:cNvSpPr>
          <p:nvPr/>
        </p:nvSpPr>
        <p:spPr>
          <a:xfrm>
            <a:off x="-4443" y="-7085"/>
            <a:ext cx="6553480" cy="6887410"/>
          </a:xfrm>
          <a:custGeom>
            <a:avLst/>
            <a:gdLst>
              <a:gd name="connsiteX0" fmla="*/ 0 w 792480"/>
              <a:gd name="connsiteY0" fmla="*/ 0 h 6776720"/>
              <a:gd name="connsiteX1" fmla="*/ 223520 w 792480"/>
              <a:gd name="connsiteY1" fmla="*/ 0 h 6776720"/>
              <a:gd name="connsiteX2" fmla="*/ 792480 w 792480"/>
              <a:gd name="connsiteY2" fmla="*/ 6776720 h 6776720"/>
              <a:gd name="connsiteX3" fmla="*/ 589280 w 792480"/>
              <a:gd name="connsiteY3" fmla="*/ 6776720 h 6776720"/>
              <a:gd name="connsiteX4" fmla="*/ 0 w 792480"/>
              <a:gd name="connsiteY4" fmla="*/ 0 h 6776720"/>
              <a:gd name="connsiteX0" fmla="*/ 0 w 6402732"/>
              <a:gd name="connsiteY0" fmla="*/ 9497 h 6776720"/>
              <a:gd name="connsiteX1" fmla="*/ 5833772 w 6402732"/>
              <a:gd name="connsiteY1" fmla="*/ 0 h 6776720"/>
              <a:gd name="connsiteX2" fmla="*/ 6402732 w 6402732"/>
              <a:gd name="connsiteY2" fmla="*/ 6776720 h 6776720"/>
              <a:gd name="connsiteX3" fmla="*/ 6199532 w 6402732"/>
              <a:gd name="connsiteY3" fmla="*/ 6776720 h 6776720"/>
              <a:gd name="connsiteX4" fmla="*/ 0 w 6402732"/>
              <a:gd name="connsiteY4" fmla="*/ 9497 h 6776720"/>
              <a:gd name="connsiteX0" fmla="*/ 0 w 6402732"/>
              <a:gd name="connsiteY0" fmla="*/ 9497 h 6776720"/>
              <a:gd name="connsiteX1" fmla="*/ 5960393 w 6402732"/>
              <a:gd name="connsiteY1" fmla="*/ 0 h 6776720"/>
              <a:gd name="connsiteX2" fmla="*/ 6402732 w 6402732"/>
              <a:gd name="connsiteY2" fmla="*/ 6776720 h 6776720"/>
              <a:gd name="connsiteX3" fmla="*/ 6199532 w 6402732"/>
              <a:gd name="connsiteY3" fmla="*/ 6776720 h 6776720"/>
              <a:gd name="connsiteX4" fmla="*/ 0 w 6402732"/>
              <a:gd name="connsiteY4" fmla="*/ 9497 h 6776720"/>
              <a:gd name="connsiteX0" fmla="*/ 0 w 6578053"/>
              <a:gd name="connsiteY0" fmla="*/ 9497 h 6786217"/>
              <a:gd name="connsiteX1" fmla="*/ 5960393 w 6578053"/>
              <a:gd name="connsiteY1" fmla="*/ 0 h 6786217"/>
              <a:gd name="connsiteX2" fmla="*/ 6578053 w 6578053"/>
              <a:gd name="connsiteY2" fmla="*/ 6786217 h 6786217"/>
              <a:gd name="connsiteX3" fmla="*/ 6199532 w 6578053"/>
              <a:gd name="connsiteY3" fmla="*/ 6776720 h 6786217"/>
              <a:gd name="connsiteX4" fmla="*/ 0 w 6578053"/>
              <a:gd name="connsiteY4" fmla="*/ 9497 h 6786217"/>
              <a:gd name="connsiteX0" fmla="*/ 53561 w 6631614"/>
              <a:gd name="connsiteY0" fmla="*/ 9497 h 6786217"/>
              <a:gd name="connsiteX1" fmla="*/ 6013954 w 6631614"/>
              <a:gd name="connsiteY1" fmla="*/ 0 h 6786217"/>
              <a:gd name="connsiteX2" fmla="*/ 6631614 w 6631614"/>
              <a:gd name="connsiteY2" fmla="*/ 6786217 h 6786217"/>
              <a:gd name="connsiteX3" fmla="*/ 0 w 6631614"/>
              <a:gd name="connsiteY3" fmla="*/ 6767223 h 6786217"/>
              <a:gd name="connsiteX4" fmla="*/ 53561 w 6631614"/>
              <a:gd name="connsiteY4" fmla="*/ 9497 h 6786217"/>
              <a:gd name="connsiteX0" fmla="*/ 53561 w 6631614"/>
              <a:gd name="connsiteY0" fmla="*/ 18994 h 6795714"/>
              <a:gd name="connsiteX1" fmla="*/ 6062654 w 6631614"/>
              <a:gd name="connsiteY1" fmla="*/ 0 h 6795714"/>
              <a:gd name="connsiteX2" fmla="*/ 6631614 w 6631614"/>
              <a:gd name="connsiteY2" fmla="*/ 6795714 h 6795714"/>
              <a:gd name="connsiteX3" fmla="*/ 0 w 6631614"/>
              <a:gd name="connsiteY3" fmla="*/ 6776720 h 6795714"/>
              <a:gd name="connsiteX4" fmla="*/ 53561 w 6631614"/>
              <a:gd name="connsiteY4" fmla="*/ 18994 h 679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1614" h="6795714">
                <a:moveTo>
                  <a:pt x="53561" y="18994"/>
                </a:moveTo>
                <a:lnTo>
                  <a:pt x="6062654" y="0"/>
                </a:lnTo>
                <a:lnTo>
                  <a:pt x="6631614" y="6795714"/>
                </a:lnTo>
                <a:lnTo>
                  <a:pt x="0" y="6776720"/>
                </a:lnTo>
                <a:lnTo>
                  <a:pt x="53561" y="189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26">
            <a:extLst>
              <a:ext uri="{FF2B5EF4-FFF2-40B4-BE49-F238E27FC236}">
                <a16:creationId xmlns:a16="http://schemas.microsoft.com/office/drawing/2014/main" id="{06480D8F-C8C3-E04F-AA2D-F730E92A09E3}"/>
              </a:ext>
            </a:extLst>
          </p:cNvPr>
          <p:cNvSpPr/>
          <p:nvPr/>
        </p:nvSpPr>
        <p:spPr>
          <a:xfrm>
            <a:off x="5953714" y="2540"/>
            <a:ext cx="783143" cy="6868160"/>
          </a:xfrm>
          <a:custGeom>
            <a:avLst/>
            <a:gdLst>
              <a:gd name="connsiteX0" fmla="*/ 0 w 792480"/>
              <a:gd name="connsiteY0" fmla="*/ 0 h 6776720"/>
              <a:gd name="connsiteX1" fmla="*/ 223520 w 792480"/>
              <a:gd name="connsiteY1" fmla="*/ 0 h 6776720"/>
              <a:gd name="connsiteX2" fmla="*/ 792480 w 792480"/>
              <a:gd name="connsiteY2" fmla="*/ 6776720 h 6776720"/>
              <a:gd name="connsiteX3" fmla="*/ 589280 w 792480"/>
              <a:gd name="connsiteY3" fmla="*/ 6776720 h 6776720"/>
              <a:gd name="connsiteX4" fmla="*/ 0 w 792480"/>
              <a:gd name="connsiteY4" fmla="*/ 0 h 677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 h="6776720">
                <a:moveTo>
                  <a:pt x="0" y="0"/>
                </a:moveTo>
                <a:lnTo>
                  <a:pt x="223520" y="0"/>
                </a:lnTo>
                <a:lnTo>
                  <a:pt x="792480" y="6776720"/>
                </a:lnTo>
                <a:lnTo>
                  <a:pt x="589280" y="6776720"/>
                </a:lnTo>
                <a:lnTo>
                  <a:pt x="0"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D7A161-40FF-49EE-B1B0-29E5F1898B58}"/>
              </a:ext>
            </a:extLst>
          </p:cNvPr>
          <p:cNvSpPr>
            <a:spLocks noGrp="1"/>
          </p:cNvSpPr>
          <p:nvPr>
            <p:ph type="title" idx="4294967295"/>
          </p:nvPr>
        </p:nvSpPr>
        <p:spPr>
          <a:xfrm>
            <a:off x="569913" y="485143"/>
            <a:ext cx="4687888" cy="365760"/>
          </a:xfrm>
        </p:spPr>
        <p:txBody>
          <a:bodyPr/>
          <a:lstStyle/>
          <a:p>
            <a:pPr>
              <a:lnSpc>
                <a:spcPts val="2880"/>
              </a:lnSpc>
              <a:spcAft>
                <a:spcPts val="600"/>
              </a:spcAft>
            </a:pPr>
            <a:r>
              <a:rPr lang="en-US" sz="2800" b="1" dirty="0"/>
              <a:t>Transportation &amp; Logistics</a:t>
            </a:r>
            <a:endParaRPr lang="en-US" b="1" dirty="0"/>
          </a:p>
        </p:txBody>
      </p:sp>
      <p:sp>
        <p:nvSpPr>
          <p:cNvPr id="4" name="TextBox 3">
            <a:extLst>
              <a:ext uri="{FF2B5EF4-FFF2-40B4-BE49-F238E27FC236}">
                <a16:creationId xmlns:a16="http://schemas.microsoft.com/office/drawing/2014/main" id="{9FB6CC0A-B818-5ACA-3924-635C01F6C024}"/>
              </a:ext>
            </a:extLst>
          </p:cNvPr>
          <p:cNvSpPr txBox="1"/>
          <p:nvPr/>
        </p:nvSpPr>
        <p:spPr>
          <a:xfrm>
            <a:off x="1602911" y="1789471"/>
            <a:ext cx="4550493" cy="3884333"/>
          </a:xfrm>
          <a:prstGeom prst="rect">
            <a:avLst/>
          </a:prstGeom>
          <a:noFill/>
        </p:spPr>
        <p:txBody>
          <a:bodyPr wrap="square" rtlCol="0">
            <a:spAutoFit/>
          </a:bodyPr>
          <a:lstStyle/>
          <a:p>
            <a:pPr marL="285750" indent="-285750">
              <a:lnSpc>
                <a:spcPct val="200000"/>
              </a:lnSpc>
              <a:buClr>
                <a:srgbClr val="0073E6"/>
              </a:buClr>
              <a:buFont typeface="Arial" panose="020B0604020202020204" pitchFamily="34" charset="0"/>
              <a:buChar char="•"/>
            </a:pPr>
            <a:r>
              <a:rPr lang="en-US" dirty="0"/>
              <a:t>Track and trace</a:t>
            </a:r>
          </a:p>
          <a:p>
            <a:pPr marL="285750" indent="-285750">
              <a:lnSpc>
                <a:spcPct val="200000"/>
              </a:lnSpc>
              <a:buClr>
                <a:srgbClr val="0073E6"/>
              </a:buClr>
              <a:buFont typeface="Arial" panose="020B0604020202020204" pitchFamily="34" charset="0"/>
              <a:buChar char="•"/>
            </a:pPr>
            <a:r>
              <a:rPr lang="en-US" dirty="0"/>
              <a:t>Routing and dispatch</a:t>
            </a:r>
          </a:p>
          <a:p>
            <a:pPr marL="285750" indent="-285750">
              <a:lnSpc>
                <a:spcPct val="200000"/>
              </a:lnSpc>
              <a:buClr>
                <a:srgbClr val="0073E6"/>
              </a:buClr>
              <a:buFont typeface="Arial" panose="020B0604020202020204" pitchFamily="34" charset="0"/>
              <a:buChar char="•"/>
            </a:pPr>
            <a:r>
              <a:rPr lang="en-US" dirty="0"/>
              <a:t>Quality Assurance</a:t>
            </a:r>
          </a:p>
          <a:p>
            <a:pPr marL="285750" indent="-285750">
              <a:lnSpc>
                <a:spcPct val="200000"/>
              </a:lnSpc>
              <a:buClr>
                <a:srgbClr val="0073E6"/>
              </a:buClr>
              <a:buFont typeface="Arial" panose="020B0604020202020204" pitchFamily="34" charset="0"/>
              <a:buChar char="•"/>
            </a:pPr>
            <a:r>
              <a:rPr lang="en-US" dirty="0"/>
              <a:t>Proof of pickup</a:t>
            </a:r>
          </a:p>
          <a:p>
            <a:pPr marL="285750" indent="-285750">
              <a:lnSpc>
                <a:spcPct val="200000"/>
              </a:lnSpc>
              <a:buClr>
                <a:srgbClr val="0073E6"/>
              </a:buClr>
              <a:buFont typeface="Arial" panose="020B0604020202020204" pitchFamily="34" charset="0"/>
              <a:buChar char="•"/>
            </a:pPr>
            <a:r>
              <a:rPr lang="en-US" dirty="0"/>
              <a:t>Proof of delivery</a:t>
            </a:r>
          </a:p>
          <a:p>
            <a:pPr marL="285750" indent="-285750">
              <a:lnSpc>
                <a:spcPct val="200000"/>
              </a:lnSpc>
              <a:buClr>
                <a:srgbClr val="0073E6"/>
              </a:buClr>
              <a:buFont typeface="Arial" panose="020B0604020202020204" pitchFamily="34" charset="0"/>
              <a:buChar char="•"/>
            </a:pPr>
            <a:r>
              <a:rPr lang="en-US" dirty="0"/>
              <a:t>Fleet management</a:t>
            </a:r>
          </a:p>
          <a:p>
            <a:pPr marL="285750" indent="-285750">
              <a:lnSpc>
                <a:spcPct val="200000"/>
              </a:lnSpc>
              <a:buClr>
                <a:srgbClr val="0073E6"/>
              </a:buClr>
              <a:buFont typeface="Arial" panose="020B0604020202020204" pitchFamily="34" charset="0"/>
              <a:buChar char="•"/>
            </a:pPr>
            <a:r>
              <a:rPr lang="en-US" dirty="0"/>
              <a:t>Inventory management</a:t>
            </a:r>
          </a:p>
        </p:txBody>
      </p:sp>
      <p:pic>
        <p:nvPicPr>
          <p:cNvPr id="3" name="Picture 2">
            <a:extLst>
              <a:ext uri="{FF2B5EF4-FFF2-40B4-BE49-F238E27FC236}">
                <a16:creationId xmlns:a16="http://schemas.microsoft.com/office/drawing/2014/main" id="{9EB909C2-0112-5ABF-7556-6DA86F70C1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040" y="2092056"/>
            <a:ext cx="622300" cy="647700"/>
          </a:xfrm>
          <a:prstGeom prst="rect">
            <a:avLst/>
          </a:prstGeom>
        </p:spPr>
      </p:pic>
      <p:pic>
        <p:nvPicPr>
          <p:cNvPr id="5" name="Picture 4">
            <a:extLst>
              <a:ext uri="{FF2B5EF4-FFF2-40B4-BE49-F238E27FC236}">
                <a16:creationId xmlns:a16="http://schemas.microsoft.com/office/drawing/2014/main" id="{53129BCC-7E52-C7BE-34C1-01BA2CF6148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7990" y="3178240"/>
            <a:ext cx="406400" cy="393700"/>
          </a:xfrm>
          <a:prstGeom prst="rect">
            <a:avLst/>
          </a:prstGeom>
        </p:spPr>
      </p:pic>
      <p:pic>
        <p:nvPicPr>
          <p:cNvPr id="6" name="Picture 5">
            <a:extLst>
              <a:ext uri="{FF2B5EF4-FFF2-40B4-BE49-F238E27FC236}">
                <a16:creationId xmlns:a16="http://schemas.microsoft.com/office/drawing/2014/main" id="{D620B401-798C-06A7-0104-ACD345E928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6540" y="4010424"/>
            <a:ext cx="749300" cy="431800"/>
          </a:xfrm>
          <a:prstGeom prst="rect">
            <a:avLst/>
          </a:prstGeom>
        </p:spPr>
      </p:pic>
      <p:pic>
        <p:nvPicPr>
          <p:cNvPr id="7" name="Picture 6">
            <a:extLst>
              <a:ext uri="{FF2B5EF4-FFF2-40B4-BE49-F238E27FC236}">
                <a16:creationId xmlns:a16="http://schemas.microsoft.com/office/drawing/2014/main" id="{9F3370B2-B60E-3A33-A818-F4E1C4E8ACB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1640" y="4880708"/>
            <a:ext cx="419100" cy="571500"/>
          </a:xfrm>
          <a:prstGeom prst="rect">
            <a:avLst/>
          </a:prstGeom>
        </p:spPr>
      </p:pic>
      <p:sp>
        <p:nvSpPr>
          <p:cNvPr id="14" name="TextBox 13">
            <a:extLst>
              <a:ext uri="{FF2B5EF4-FFF2-40B4-BE49-F238E27FC236}">
                <a16:creationId xmlns:a16="http://schemas.microsoft.com/office/drawing/2014/main" id="{5324FC60-79F4-D3CB-B07F-B9304296B263}"/>
              </a:ext>
            </a:extLst>
          </p:cNvPr>
          <p:cNvSpPr txBox="1"/>
          <p:nvPr/>
        </p:nvSpPr>
        <p:spPr>
          <a:xfrm>
            <a:off x="506584" y="905982"/>
            <a:ext cx="7691120" cy="830997"/>
          </a:xfrm>
          <a:prstGeom prst="rect">
            <a:avLst/>
          </a:prstGeom>
          <a:noFill/>
        </p:spPr>
        <p:txBody>
          <a:bodyPr wrap="square">
            <a:spAutoFit/>
          </a:bodyPr>
          <a:lstStyle/>
          <a:p>
            <a:r>
              <a:rPr lang="en-US" sz="2400" dirty="0">
                <a:solidFill>
                  <a:srgbClr val="0073E6"/>
                </a:solidFill>
              </a:rPr>
              <a:t>Deliver non-stop service from the</a:t>
            </a:r>
            <a:br>
              <a:rPr lang="en-US" sz="2400" dirty="0">
                <a:solidFill>
                  <a:srgbClr val="0073E6"/>
                </a:solidFill>
              </a:rPr>
            </a:br>
            <a:r>
              <a:rPr lang="en-US" sz="2400" dirty="0">
                <a:solidFill>
                  <a:srgbClr val="0073E6"/>
                </a:solidFill>
              </a:rPr>
              <a:t>first mile to the last </a:t>
            </a:r>
            <a:endParaRPr lang="en-US" sz="2400" dirty="0"/>
          </a:p>
        </p:txBody>
      </p:sp>
    </p:spTree>
    <p:extLst>
      <p:ext uri="{BB962C8B-B14F-4D97-AF65-F5344CB8AC3E}">
        <p14:creationId xmlns:p14="http://schemas.microsoft.com/office/powerpoint/2010/main" val="28378394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using a tablet to take a picture of a machine&#10;&#10;Description automatically generated">
            <a:extLst>
              <a:ext uri="{FF2B5EF4-FFF2-40B4-BE49-F238E27FC236}">
                <a16:creationId xmlns:a16="http://schemas.microsoft.com/office/drawing/2014/main" id="{201BA017-12F0-0E47-0DE7-66DE90E94E3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27339" y="0"/>
            <a:ext cx="6061486" cy="6858000"/>
          </a:xfrm>
          <a:prstGeom prst="rect">
            <a:avLst/>
          </a:prstGeom>
        </p:spPr>
      </p:pic>
      <p:sp>
        <p:nvSpPr>
          <p:cNvPr id="11" name="Freeform 19">
            <a:extLst>
              <a:ext uri="{FF2B5EF4-FFF2-40B4-BE49-F238E27FC236}">
                <a16:creationId xmlns:a16="http://schemas.microsoft.com/office/drawing/2014/main" id="{92E3911A-2843-A5AF-CE16-25F5564E1E20}"/>
              </a:ext>
            </a:extLst>
          </p:cNvPr>
          <p:cNvSpPr>
            <a:spLocks noGrp="1" noRot="1" noMove="1" noResize="1" noEditPoints="1" noAdjustHandles="1" noChangeArrowheads="1" noChangeShapeType="1"/>
          </p:cNvSpPr>
          <p:nvPr/>
        </p:nvSpPr>
        <p:spPr>
          <a:xfrm>
            <a:off x="-4443" y="-7085"/>
            <a:ext cx="6553480" cy="6887410"/>
          </a:xfrm>
          <a:custGeom>
            <a:avLst/>
            <a:gdLst>
              <a:gd name="connsiteX0" fmla="*/ 0 w 792480"/>
              <a:gd name="connsiteY0" fmla="*/ 0 h 6776720"/>
              <a:gd name="connsiteX1" fmla="*/ 223520 w 792480"/>
              <a:gd name="connsiteY1" fmla="*/ 0 h 6776720"/>
              <a:gd name="connsiteX2" fmla="*/ 792480 w 792480"/>
              <a:gd name="connsiteY2" fmla="*/ 6776720 h 6776720"/>
              <a:gd name="connsiteX3" fmla="*/ 589280 w 792480"/>
              <a:gd name="connsiteY3" fmla="*/ 6776720 h 6776720"/>
              <a:gd name="connsiteX4" fmla="*/ 0 w 792480"/>
              <a:gd name="connsiteY4" fmla="*/ 0 h 6776720"/>
              <a:gd name="connsiteX0" fmla="*/ 0 w 6402732"/>
              <a:gd name="connsiteY0" fmla="*/ 9497 h 6776720"/>
              <a:gd name="connsiteX1" fmla="*/ 5833772 w 6402732"/>
              <a:gd name="connsiteY1" fmla="*/ 0 h 6776720"/>
              <a:gd name="connsiteX2" fmla="*/ 6402732 w 6402732"/>
              <a:gd name="connsiteY2" fmla="*/ 6776720 h 6776720"/>
              <a:gd name="connsiteX3" fmla="*/ 6199532 w 6402732"/>
              <a:gd name="connsiteY3" fmla="*/ 6776720 h 6776720"/>
              <a:gd name="connsiteX4" fmla="*/ 0 w 6402732"/>
              <a:gd name="connsiteY4" fmla="*/ 9497 h 6776720"/>
              <a:gd name="connsiteX0" fmla="*/ 0 w 6402732"/>
              <a:gd name="connsiteY0" fmla="*/ 9497 h 6776720"/>
              <a:gd name="connsiteX1" fmla="*/ 5960393 w 6402732"/>
              <a:gd name="connsiteY1" fmla="*/ 0 h 6776720"/>
              <a:gd name="connsiteX2" fmla="*/ 6402732 w 6402732"/>
              <a:gd name="connsiteY2" fmla="*/ 6776720 h 6776720"/>
              <a:gd name="connsiteX3" fmla="*/ 6199532 w 6402732"/>
              <a:gd name="connsiteY3" fmla="*/ 6776720 h 6776720"/>
              <a:gd name="connsiteX4" fmla="*/ 0 w 6402732"/>
              <a:gd name="connsiteY4" fmla="*/ 9497 h 6776720"/>
              <a:gd name="connsiteX0" fmla="*/ 0 w 6578053"/>
              <a:gd name="connsiteY0" fmla="*/ 9497 h 6786217"/>
              <a:gd name="connsiteX1" fmla="*/ 5960393 w 6578053"/>
              <a:gd name="connsiteY1" fmla="*/ 0 h 6786217"/>
              <a:gd name="connsiteX2" fmla="*/ 6578053 w 6578053"/>
              <a:gd name="connsiteY2" fmla="*/ 6786217 h 6786217"/>
              <a:gd name="connsiteX3" fmla="*/ 6199532 w 6578053"/>
              <a:gd name="connsiteY3" fmla="*/ 6776720 h 6786217"/>
              <a:gd name="connsiteX4" fmla="*/ 0 w 6578053"/>
              <a:gd name="connsiteY4" fmla="*/ 9497 h 6786217"/>
              <a:gd name="connsiteX0" fmla="*/ 53561 w 6631614"/>
              <a:gd name="connsiteY0" fmla="*/ 9497 h 6786217"/>
              <a:gd name="connsiteX1" fmla="*/ 6013954 w 6631614"/>
              <a:gd name="connsiteY1" fmla="*/ 0 h 6786217"/>
              <a:gd name="connsiteX2" fmla="*/ 6631614 w 6631614"/>
              <a:gd name="connsiteY2" fmla="*/ 6786217 h 6786217"/>
              <a:gd name="connsiteX3" fmla="*/ 0 w 6631614"/>
              <a:gd name="connsiteY3" fmla="*/ 6767223 h 6786217"/>
              <a:gd name="connsiteX4" fmla="*/ 53561 w 6631614"/>
              <a:gd name="connsiteY4" fmla="*/ 9497 h 6786217"/>
              <a:gd name="connsiteX0" fmla="*/ 53561 w 6631614"/>
              <a:gd name="connsiteY0" fmla="*/ 18994 h 6795714"/>
              <a:gd name="connsiteX1" fmla="*/ 6062654 w 6631614"/>
              <a:gd name="connsiteY1" fmla="*/ 0 h 6795714"/>
              <a:gd name="connsiteX2" fmla="*/ 6631614 w 6631614"/>
              <a:gd name="connsiteY2" fmla="*/ 6795714 h 6795714"/>
              <a:gd name="connsiteX3" fmla="*/ 0 w 6631614"/>
              <a:gd name="connsiteY3" fmla="*/ 6776720 h 6795714"/>
              <a:gd name="connsiteX4" fmla="*/ 53561 w 6631614"/>
              <a:gd name="connsiteY4" fmla="*/ 18994 h 679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1614" h="6795714">
                <a:moveTo>
                  <a:pt x="53561" y="18994"/>
                </a:moveTo>
                <a:lnTo>
                  <a:pt x="6062654" y="0"/>
                </a:lnTo>
                <a:lnTo>
                  <a:pt x="6631614" y="6795714"/>
                </a:lnTo>
                <a:lnTo>
                  <a:pt x="0" y="6776720"/>
                </a:lnTo>
                <a:lnTo>
                  <a:pt x="53561" y="189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a16="http://schemas.microsoft.com/office/drawing/2014/main" id="{06480D8F-C8C3-E04F-AA2D-F730E92A09E3}"/>
              </a:ext>
            </a:extLst>
          </p:cNvPr>
          <p:cNvSpPr/>
          <p:nvPr/>
        </p:nvSpPr>
        <p:spPr>
          <a:xfrm>
            <a:off x="5953714" y="2540"/>
            <a:ext cx="783143" cy="6868160"/>
          </a:xfrm>
          <a:custGeom>
            <a:avLst/>
            <a:gdLst>
              <a:gd name="connsiteX0" fmla="*/ 0 w 792480"/>
              <a:gd name="connsiteY0" fmla="*/ 0 h 6776720"/>
              <a:gd name="connsiteX1" fmla="*/ 223520 w 792480"/>
              <a:gd name="connsiteY1" fmla="*/ 0 h 6776720"/>
              <a:gd name="connsiteX2" fmla="*/ 792480 w 792480"/>
              <a:gd name="connsiteY2" fmla="*/ 6776720 h 6776720"/>
              <a:gd name="connsiteX3" fmla="*/ 589280 w 792480"/>
              <a:gd name="connsiteY3" fmla="*/ 6776720 h 6776720"/>
              <a:gd name="connsiteX4" fmla="*/ 0 w 792480"/>
              <a:gd name="connsiteY4" fmla="*/ 0 h 677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 h="6776720">
                <a:moveTo>
                  <a:pt x="0" y="0"/>
                </a:moveTo>
                <a:lnTo>
                  <a:pt x="223520" y="0"/>
                </a:lnTo>
                <a:lnTo>
                  <a:pt x="792480" y="6776720"/>
                </a:lnTo>
                <a:lnTo>
                  <a:pt x="589280" y="6776720"/>
                </a:lnTo>
                <a:lnTo>
                  <a:pt x="0"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D7A161-40FF-49EE-B1B0-29E5F1898B58}"/>
              </a:ext>
            </a:extLst>
          </p:cNvPr>
          <p:cNvSpPr>
            <a:spLocks noGrp="1"/>
          </p:cNvSpPr>
          <p:nvPr>
            <p:ph type="title" idx="4294967295"/>
          </p:nvPr>
        </p:nvSpPr>
        <p:spPr>
          <a:xfrm>
            <a:off x="569913" y="423022"/>
            <a:ext cx="4501620" cy="509666"/>
          </a:xfrm>
        </p:spPr>
        <p:txBody>
          <a:bodyPr/>
          <a:lstStyle/>
          <a:p>
            <a:r>
              <a:rPr lang="en-US" b="1" dirty="0"/>
              <a:t>Manufacturing</a:t>
            </a:r>
            <a:endParaRPr lang="en-US" sz="2400" dirty="0">
              <a:solidFill>
                <a:srgbClr val="0073E6"/>
              </a:solidFill>
              <a:latin typeface="+mn-lt"/>
            </a:endParaRPr>
          </a:p>
        </p:txBody>
      </p:sp>
      <p:sp>
        <p:nvSpPr>
          <p:cNvPr id="29" name="TextBox 28">
            <a:extLst>
              <a:ext uri="{FF2B5EF4-FFF2-40B4-BE49-F238E27FC236}">
                <a16:creationId xmlns:a16="http://schemas.microsoft.com/office/drawing/2014/main" id="{442F738C-E929-9065-C43B-EDFEA8ACDA55}"/>
              </a:ext>
            </a:extLst>
          </p:cNvPr>
          <p:cNvSpPr txBox="1"/>
          <p:nvPr/>
        </p:nvSpPr>
        <p:spPr>
          <a:xfrm>
            <a:off x="1593323" y="1789471"/>
            <a:ext cx="4669825" cy="4438395"/>
          </a:xfrm>
          <a:prstGeom prst="rect">
            <a:avLst/>
          </a:prstGeom>
          <a:noFill/>
        </p:spPr>
        <p:txBody>
          <a:bodyPr wrap="square" rtlCol="0">
            <a:spAutoFit/>
          </a:bodyPr>
          <a:lstStyle/>
          <a:p>
            <a:pPr marL="285750" indent="-285750">
              <a:lnSpc>
                <a:spcPct val="200000"/>
              </a:lnSpc>
              <a:buClr>
                <a:srgbClr val="0073E6"/>
              </a:buClr>
              <a:buFont typeface="Arial" panose="020B0604020202020204" pitchFamily="34" charset="0"/>
              <a:buChar char="•"/>
            </a:pPr>
            <a:r>
              <a:rPr lang="en-US" dirty="0"/>
              <a:t>Inventory management</a:t>
            </a:r>
          </a:p>
          <a:p>
            <a:pPr marL="285750" indent="-285750">
              <a:lnSpc>
                <a:spcPct val="200000"/>
              </a:lnSpc>
              <a:buClr>
                <a:srgbClr val="0073E6"/>
              </a:buClr>
              <a:buFont typeface="Arial" panose="020B0604020202020204" pitchFamily="34" charset="0"/>
              <a:buChar char="•"/>
            </a:pPr>
            <a:r>
              <a:rPr lang="en-US" dirty="0"/>
              <a:t>Supply-line replenishment</a:t>
            </a:r>
          </a:p>
          <a:p>
            <a:pPr marL="285750" indent="-285750">
              <a:lnSpc>
                <a:spcPct val="200000"/>
              </a:lnSpc>
              <a:buClr>
                <a:srgbClr val="0073E6"/>
              </a:buClr>
              <a:buFont typeface="Arial" panose="020B0604020202020204" pitchFamily="34" charset="0"/>
              <a:buChar char="•"/>
            </a:pPr>
            <a:r>
              <a:rPr lang="en-US" dirty="0"/>
              <a:t>Safety testing</a:t>
            </a:r>
          </a:p>
          <a:p>
            <a:pPr marL="285750" indent="-285750">
              <a:lnSpc>
                <a:spcPct val="200000"/>
              </a:lnSpc>
              <a:buClr>
                <a:srgbClr val="0073E6"/>
              </a:buClr>
              <a:buFont typeface="Arial" panose="020B0604020202020204" pitchFamily="34" charset="0"/>
              <a:buChar char="•"/>
            </a:pPr>
            <a:r>
              <a:rPr lang="en-US" dirty="0"/>
              <a:t>Maintenance repair and overhaul</a:t>
            </a:r>
          </a:p>
          <a:p>
            <a:pPr marL="285750" indent="-285750">
              <a:lnSpc>
                <a:spcPct val="200000"/>
              </a:lnSpc>
              <a:buClr>
                <a:srgbClr val="0073E6"/>
              </a:buClr>
              <a:buFont typeface="Arial" panose="020B0604020202020204" pitchFamily="34" charset="0"/>
              <a:buChar char="•"/>
            </a:pPr>
            <a:r>
              <a:rPr lang="en-US" dirty="0"/>
              <a:t>Compliance verification </a:t>
            </a:r>
          </a:p>
          <a:p>
            <a:pPr marL="285750" indent="-285750">
              <a:lnSpc>
                <a:spcPct val="200000"/>
              </a:lnSpc>
              <a:buClr>
                <a:srgbClr val="0073E6"/>
              </a:buClr>
              <a:buFont typeface="Arial" panose="020B0604020202020204" pitchFamily="34" charset="0"/>
              <a:buChar char="•"/>
            </a:pPr>
            <a:r>
              <a:rPr lang="en-US" dirty="0"/>
              <a:t>Specialized (clean room, pharma, etc.)</a:t>
            </a:r>
          </a:p>
          <a:p>
            <a:pPr marL="285750" indent="-285750">
              <a:lnSpc>
                <a:spcPct val="200000"/>
              </a:lnSpc>
              <a:buClr>
                <a:srgbClr val="0073E6"/>
              </a:buClr>
              <a:buFont typeface="Arial" panose="020B0604020202020204" pitchFamily="34" charset="0"/>
              <a:buChar char="•"/>
            </a:pPr>
            <a:r>
              <a:rPr lang="en-US" dirty="0"/>
              <a:t>Plant floor management</a:t>
            </a:r>
          </a:p>
          <a:p>
            <a:pPr marL="285750" indent="-285750">
              <a:lnSpc>
                <a:spcPct val="200000"/>
              </a:lnSpc>
              <a:buClr>
                <a:srgbClr val="0073E6"/>
              </a:buClr>
              <a:buFont typeface="Arial" panose="020B0604020202020204" pitchFamily="34" charset="0"/>
              <a:buChar char="•"/>
            </a:pPr>
            <a:r>
              <a:rPr lang="en-US" dirty="0"/>
              <a:t>Mobile HMI</a:t>
            </a:r>
          </a:p>
        </p:txBody>
      </p:sp>
      <p:pic>
        <p:nvPicPr>
          <p:cNvPr id="4" name="Picture 3">
            <a:extLst>
              <a:ext uri="{FF2B5EF4-FFF2-40B4-BE49-F238E27FC236}">
                <a16:creationId xmlns:a16="http://schemas.microsoft.com/office/drawing/2014/main" id="{32BB9DC3-7793-9C6C-42C2-708E7113A5E8}"/>
              </a:ext>
            </a:extLst>
          </p:cNvPr>
          <p:cNvPicPr>
            <a:picLocks noChangeAspect="1"/>
          </p:cNvPicPr>
          <p:nvPr/>
        </p:nvPicPr>
        <p:blipFill>
          <a:blip r:embed="rId4"/>
          <a:stretch>
            <a:fillRect/>
          </a:stretch>
        </p:blipFill>
        <p:spPr>
          <a:xfrm>
            <a:off x="703667" y="3357961"/>
            <a:ext cx="739797" cy="188576"/>
          </a:xfrm>
          <a:prstGeom prst="rect">
            <a:avLst/>
          </a:prstGeom>
        </p:spPr>
      </p:pic>
      <p:pic>
        <p:nvPicPr>
          <p:cNvPr id="5" name="Picture 4">
            <a:extLst>
              <a:ext uri="{FF2B5EF4-FFF2-40B4-BE49-F238E27FC236}">
                <a16:creationId xmlns:a16="http://schemas.microsoft.com/office/drawing/2014/main" id="{3C571392-60B6-F6CD-81F6-A8A943167D8F}"/>
              </a:ext>
            </a:extLst>
          </p:cNvPr>
          <p:cNvPicPr>
            <a:picLocks noChangeAspect="1"/>
          </p:cNvPicPr>
          <p:nvPr/>
        </p:nvPicPr>
        <p:blipFill>
          <a:blip r:embed="rId5"/>
          <a:stretch>
            <a:fillRect/>
          </a:stretch>
        </p:blipFill>
        <p:spPr>
          <a:xfrm>
            <a:off x="793381" y="4194514"/>
            <a:ext cx="580233" cy="580233"/>
          </a:xfrm>
          <a:prstGeom prst="rect">
            <a:avLst/>
          </a:prstGeom>
        </p:spPr>
      </p:pic>
      <p:pic>
        <p:nvPicPr>
          <p:cNvPr id="6" name="Picture 5">
            <a:extLst>
              <a:ext uri="{FF2B5EF4-FFF2-40B4-BE49-F238E27FC236}">
                <a16:creationId xmlns:a16="http://schemas.microsoft.com/office/drawing/2014/main" id="{1A35E8EA-E2FA-7A71-7426-BAD8281274D1}"/>
              </a:ext>
            </a:extLst>
          </p:cNvPr>
          <p:cNvPicPr>
            <a:picLocks noChangeAspect="1"/>
          </p:cNvPicPr>
          <p:nvPr/>
        </p:nvPicPr>
        <p:blipFill>
          <a:blip r:embed="rId6"/>
          <a:stretch>
            <a:fillRect/>
          </a:stretch>
        </p:blipFill>
        <p:spPr>
          <a:xfrm>
            <a:off x="891251" y="5480512"/>
            <a:ext cx="406163" cy="478692"/>
          </a:xfrm>
          <a:prstGeom prst="rect">
            <a:avLst/>
          </a:prstGeom>
        </p:spPr>
      </p:pic>
      <p:pic>
        <p:nvPicPr>
          <p:cNvPr id="7" name="Picture 6">
            <a:extLst>
              <a:ext uri="{FF2B5EF4-FFF2-40B4-BE49-F238E27FC236}">
                <a16:creationId xmlns:a16="http://schemas.microsoft.com/office/drawing/2014/main" id="{F238605E-7A53-52D9-357A-376CFFB72434}"/>
              </a:ext>
            </a:extLst>
          </p:cNvPr>
          <p:cNvPicPr>
            <a:picLocks noChangeAspect="1"/>
          </p:cNvPicPr>
          <p:nvPr/>
        </p:nvPicPr>
        <p:blipFill>
          <a:blip r:embed="rId7"/>
          <a:stretch>
            <a:fillRect/>
          </a:stretch>
        </p:blipFill>
        <p:spPr>
          <a:xfrm>
            <a:off x="654732" y="2100975"/>
            <a:ext cx="826832" cy="551221"/>
          </a:xfrm>
          <a:prstGeom prst="rect">
            <a:avLst/>
          </a:prstGeom>
        </p:spPr>
      </p:pic>
      <p:sp>
        <p:nvSpPr>
          <p:cNvPr id="8" name="Slide Number Placeholder 7">
            <a:extLst>
              <a:ext uri="{FF2B5EF4-FFF2-40B4-BE49-F238E27FC236}">
                <a16:creationId xmlns:a16="http://schemas.microsoft.com/office/drawing/2014/main" id="{AC7637CC-9CAA-F840-F9D3-A017534FF7B9}"/>
              </a:ext>
            </a:extLst>
          </p:cNvPr>
          <p:cNvSpPr>
            <a:spLocks noGrp="1"/>
          </p:cNvSpPr>
          <p:nvPr>
            <p:ph type="sldNum" sz="quarter" idx="4"/>
          </p:nvPr>
        </p:nvSpPr>
        <p:spPr/>
        <p:txBody>
          <a:body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25</a:t>
            </a:fld>
            <a:endParaRPr lang="en-US" dirty="0">
              <a:solidFill>
                <a:srgbClr val="000000"/>
              </a:solidFill>
              <a:latin typeface="Arial" panose="020B0604020202020204"/>
              <a:ea typeface="+mn-ea"/>
            </a:endParaRPr>
          </a:p>
        </p:txBody>
      </p:sp>
      <p:sp>
        <p:nvSpPr>
          <p:cNvPr id="13" name="TextBox 12">
            <a:extLst>
              <a:ext uri="{FF2B5EF4-FFF2-40B4-BE49-F238E27FC236}">
                <a16:creationId xmlns:a16="http://schemas.microsoft.com/office/drawing/2014/main" id="{5B76B051-4FA4-DF16-1350-C1FE4D2BDDD4}"/>
              </a:ext>
            </a:extLst>
          </p:cNvPr>
          <p:cNvSpPr txBox="1"/>
          <p:nvPr/>
        </p:nvSpPr>
        <p:spPr>
          <a:xfrm>
            <a:off x="484599" y="879804"/>
            <a:ext cx="7691120" cy="830997"/>
          </a:xfrm>
          <a:prstGeom prst="rect">
            <a:avLst/>
          </a:prstGeom>
          <a:noFill/>
        </p:spPr>
        <p:txBody>
          <a:bodyPr wrap="square">
            <a:spAutoFit/>
          </a:bodyPr>
          <a:lstStyle/>
          <a:p>
            <a:r>
              <a:rPr lang="en-US" sz="2400" dirty="0">
                <a:solidFill>
                  <a:srgbClr val="0073E6"/>
                </a:solidFill>
                <a:latin typeface="+mn-lt"/>
              </a:rPr>
              <a:t>Ratchet up productivity from</a:t>
            </a:r>
            <a:br>
              <a:rPr lang="en-US" sz="2400" dirty="0">
                <a:solidFill>
                  <a:srgbClr val="0073E6"/>
                </a:solidFill>
                <a:latin typeface="+mn-lt"/>
              </a:rPr>
            </a:br>
            <a:r>
              <a:rPr lang="en-US" sz="2400" dirty="0">
                <a:solidFill>
                  <a:srgbClr val="0073E6"/>
                </a:solidFill>
                <a:latin typeface="+mn-lt"/>
              </a:rPr>
              <a:t>plant floor to front door</a:t>
            </a:r>
            <a:endParaRPr lang="en-US" sz="2400" dirty="0"/>
          </a:p>
        </p:txBody>
      </p:sp>
    </p:spTree>
    <p:extLst>
      <p:ext uri="{BB962C8B-B14F-4D97-AF65-F5344CB8AC3E}">
        <p14:creationId xmlns:p14="http://schemas.microsoft.com/office/powerpoint/2010/main" val="4209312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in an ambulance&#10;&#10;Description automatically generated">
            <a:extLst>
              <a:ext uri="{FF2B5EF4-FFF2-40B4-BE49-F238E27FC236}">
                <a16:creationId xmlns:a16="http://schemas.microsoft.com/office/drawing/2014/main" id="{777AE82B-0EDA-7277-DA55-A21256FCA6C5}"/>
              </a:ext>
            </a:extLst>
          </p:cNvPr>
          <p:cNvPicPr>
            <a:picLocks noChangeAspect="1"/>
          </p:cNvPicPr>
          <p:nvPr/>
        </p:nvPicPr>
        <p:blipFill>
          <a:blip r:embed="rId3" cstate="print">
            <a:extLst>
              <a:ext uri="{28A0092B-C50C-407E-A947-70E740481C1C}">
                <a14:useLocalDpi xmlns:a14="http://schemas.microsoft.com/office/drawing/2010/main" val="0"/>
              </a:ext>
            </a:extLst>
          </a:blip>
          <a:srcRect l="16530" r="25977"/>
          <a:stretch/>
        </p:blipFill>
        <p:spPr>
          <a:xfrm>
            <a:off x="6094412" y="0"/>
            <a:ext cx="6094413" cy="6858000"/>
          </a:xfrm>
          <a:prstGeom prst="rect">
            <a:avLst/>
          </a:prstGeom>
        </p:spPr>
      </p:pic>
      <p:sp>
        <p:nvSpPr>
          <p:cNvPr id="28" name="Freeform 27">
            <a:extLst>
              <a:ext uri="{FF2B5EF4-FFF2-40B4-BE49-F238E27FC236}">
                <a16:creationId xmlns:a16="http://schemas.microsoft.com/office/drawing/2014/main" id="{06480D8F-C8C3-E04F-AA2D-F730E92A09E3}"/>
              </a:ext>
            </a:extLst>
          </p:cNvPr>
          <p:cNvSpPr/>
          <p:nvPr/>
        </p:nvSpPr>
        <p:spPr>
          <a:xfrm>
            <a:off x="5957382" y="2540"/>
            <a:ext cx="783143" cy="6868160"/>
          </a:xfrm>
          <a:custGeom>
            <a:avLst/>
            <a:gdLst>
              <a:gd name="connsiteX0" fmla="*/ 0 w 792480"/>
              <a:gd name="connsiteY0" fmla="*/ 0 h 6776720"/>
              <a:gd name="connsiteX1" fmla="*/ 223520 w 792480"/>
              <a:gd name="connsiteY1" fmla="*/ 0 h 6776720"/>
              <a:gd name="connsiteX2" fmla="*/ 792480 w 792480"/>
              <a:gd name="connsiteY2" fmla="*/ 6776720 h 6776720"/>
              <a:gd name="connsiteX3" fmla="*/ 589280 w 792480"/>
              <a:gd name="connsiteY3" fmla="*/ 6776720 h 6776720"/>
              <a:gd name="connsiteX4" fmla="*/ 0 w 792480"/>
              <a:gd name="connsiteY4" fmla="*/ 0 h 677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 h="6776720">
                <a:moveTo>
                  <a:pt x="0" y="0"/>
                </a:moveTo>
                <a:lnTo>
                  <a:pt x="223520" y="0"/>
                </a:lnTo>
                <a:lnTo>
                  <a:pt x="792480" y="6776720"/>
                </a:lnTo>
                <a:lnTo>
                  <a:pt x="589280" y="6776720"/>
                </a:lnTo>
                <a:lnTo>
                  <a:pt x="0"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D7A161-40FF-49EE-B1B0-29E5F1898B58}"/>
              </a:ext>
            </a:extLst>
          </p:cNvPr>
          <p:cNvSpPr>
            <a:spLocks noGrp="1"/>
          </p:cNvSpPr>
          <p:nvPr>
            <p:ph type="title" idx="4294967295"/>
          </p:nvPr>
        </p:nvSpPr>
        <p:spPr>
          <a:xfrm>
            <a:off x="579391" y="426209"/>
            <a:ext cx="4664390" cy="506479"/>
          </a:xfrm>
        </p:spPr>
        <p:txBody>
          <a:bodyPr/>
          <a:lstStyle/>
          <a:p>
            <a:r>
              <a:rPr lang="en-US" sz="2800" b="1" dirty="0"/>
              <a:t>Public Safety</a:t>
            </a:r>
            <a:endParaRPr lang="en-US" sz="2400" b="1" dirty="0">
              <a:solidFill>
                <a:srgbClr val="0073E6"/>
              </a:solidFill>
            </a:endParaRPr>
          </a:p>
        </p:txBody>
      </p:sp>
      <p:sp>
        <p:nvSpPr>
          <p:cNvPr id="31" name="TextBox 30">
            <a:extLst>
              <a:ext uri="{FF2B5EF4-FFF2-40B4-BE49-F238E27FC236}">
                <a16:creationId xmlns:a16="http://schemas.microsoft.com/office/drawing/2014/main" id="{E541B823-5786-7A5C-3AB3-D72BE4D33503}"/>
              </a:ext>
            </a:extLst>
          </p:cNvPr>
          <p:cNvSpPr txBox="1"/>
          <p:nvPr/>
        </p:nvSpPr>
        <p:spPr>
          <a:xfrm>
            <a:off x="1598758" y="1789471"/>
            <a:ext cx="4664390" cy="3884333"/>
          </a:xfrm>
          <a:prstGeom prst="rect">
            <a:avLst/>
          </a:prstGeom>
          <a:noFill/>
        </p:spPr>
        <p:txBody>
          <a:bodyPr wrap="square" rtlCol="0">
            <a:spAutoFit/>
          </a:bodyPr>
          <a:lstStyle/>
          <a:p>
            <a:pPr marL="285750" indent="-285750">
              <a:lnSpc>
                <a:spcPct val="200000"/>
              </a:lnSpc>
              <a:buClr>
                <a:srgbClr val="0073E6"/>
              </a:buClr>
              <a:buFont typeface="Arial" panose="020B0604020202020204" pitchFamily="34" charset="0"/>
              <a:buChar char="•"/>
            </a:pPr>
            <a:r>
              <a:rPr lang="en-US" dirty="0"/>
              <a:t>Routing and dispatch</a:t>
            </a:r>
          </a:p>
          <a:p>
            <a:pPr marL="285750" indent="-285750">
              <a:lnSpc>
                <a:spcPct val="200000"/>
              </a:lnSpc>
              <a:buClr>
                <a:srgbClr val="0073E6"/>
              </a:buClr>
              <a:buFont typeface="Arial" panose="020B0604020202020204" pitchFamily="34" charset="0"/>
              <a:buChar char="•"/>
            </a:pPr>
            <a:r>
              <a:rPr lang="en-US" dirty="0"/>
              <a:t>Personnel tracking</a:t>
            </a:r>
          </a:p>
          <a:p>
            <a:pPr marL="285750" indent="-285750">
              <a:lnSpc>
                <a:spcPct val="200000"/>
              </a:lnSpc>
              <a:buClr>
                <a:srgbClr val="0073E6"/>
              </a:buClr>
              <a:buFont typeface="Arial" panose="020B0604020202020204" pitchFamily="34" charset="0"/>
              <a:buChar char="•"/>
            </a:pPr>
            <a:r>
              <a:rPr lang="en-US" dirty="0"/>
              <a:t>Incident reporting</a:t>
            </a:r>
          </a:p>
          <a:p>
            <a:pPr marL="285750" indent="-285750">
              <a:lnSpc>
                <a:spcPct val="200000"/>
              </a:lnSpc>
              <a:buClr>
                <a:srgbClr val="0073E6"/>
              </a:buClr>
              <a:buFont typeface="Arial" panose="020B0604020202020204" pitchFamily="34" charset="0"/>
              <a:buChar char="•"/>
            </a:pPr>
            <a:r>
              <a:rPr lang="en-US" dirty="0"/>
              <a:t>E-Citation</a:t>
            </a:r>
          </a:p>
          <a:p>
            <a:pPr marL="285750" indent="-285750">
              <a:lnSpc>
                <a:spcPct val="200000"/>
              </a:lnSpc>
              <a:buClr>
                <a:srgbClr val="0073E6"/>
              </a:buClr>
              <a:buFont typeface="Arial" panose="020B0604020202020204" pitchFamily="34" charset="0"/>
              <a:buChar char="•"/>
            </a:pPr>
            <a:r>
              <a:rPr lang="en-US" dirty="0"/>
              <a:t>Mobile incident command</a:t>
            </a:r>
          </a:p>
          <a:p>
            <a:pPr marL="285750" indent="-285750">
              <a:lnSpc>
                <a:spcPct val="200000"/>
              </a:lnSpc>
              <a:buClr>
                <a:srgbClr val="0073E6"/>
              </a:buClr>
              <a:buFont typeface="Arial" panose="020B0604020202020204" pitchFamily="34" charset="0"/>
              <a:buChar char="•"/>
            </a:pPr>
            <a:r>
              <a:rPr lang="en-US" dirty="0"/>
              <a:t>Inventory management</a:t>
            </a:r>
          </a:p>
          <a:p>
            <a:pPr marL="285750" indent="-285750">
              <a:lnSpc>
                <a:spcPct val="200000"/>
              </a:lnSpc>
              <a:buClr>
                <a:srgbClr val="0073E6"/>
              </a:buClr>
              <a:buFont typeface="Arial" panose="020B0604020202020204" pitchFamily="34" charset="0"/>
              <a:buChar char="•"/>
            </a:pPr>
            <a:r>
              <a:rPr lang="en-US" dirty="0"/>
              <a:t>Patient care reporting</a:t>
            </a:r>
          </a:p>
        </p:txBody>
      </p:sp>
      <p:pic>
        <p:nvPicPr>
          <p:cNvPr id="5" name="Picture 4">
            <a:extLst>
              <a:ext uri="{FF2B5EF4-FFF2-40B4-BE49-F238E27FC236}">
                <a16:creationId xmlns:a16="http://schemas.microsoft.com/office/drawing/2014/main" id="{149B5E2C-92F6-06F5-1B6F-ACB63D35C0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8843" y="2105241"/>
            <a:ext cx="533400" cy="355600"/>
          </a:xfrm>
          <a:prstGeom prst="rect">
            <a:avLst/>
          </a:prstGeom>
        </p:spPr>
      </p:pic>
      <p:pic>
        <p:nvPicPr>
          <p:cNvPr id="13" name="Picture 12">
            <a:extLst>
              <a:ext uri="{FF2B5EF4-FFF2-40B4-BE49-F238E27FC236}">
                <a16:creationId xmlns:a16="http://schemas.microsoft.com/office/drawing/2014/main" id="{DE8D596C-09EB-AEFE-16B1-D0E2EBCD3DC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4393" y="3963655"/>
            <a:ext cx="622300" cy="508000"/>
          </a:xfrm>
          <a:prstGeom prst="rect">
            <a:avLst/>
          </a:prstGeom>
        </p:spPr>
      </p:pic>
      <p:pic>
        <p:nvPicPr>
          <p:cNvPr id="3" name="Picture 2">
            <a:extLst>
              <a:ext uri="{FF2B5EF4-FFF2-40B4-BE49-F238E27FC236}">
                <a16:creationId xmlns:a16="http://schemas.microsoft.com/office/drawing/2014/main" id="{A72376EB-87D7-2FC1-21DB-46970BDF50E6}"/>
              </a:ext>
            </a:extLst>
          </p:cNvPr>
          <p:cNvPicPr>
            <a:picLocks noChangeAspect="1"/>
          </p:cNvPicPr>
          <p:nvPr/>
        </p:nvPicPr>
        <p:blipFill>
          <a:blip r:embed="rId6"/>
          <a:stretch>
            <a:fillRect/>
          </a:stretch>
        </p:blipFill>
        <p:spPr>
          <a:xfrm>
            <a:off x="809836" y="3005702"/>
            <a:ext cx="651415" cy="413092"/>
          </a:xfrm>
          <a:prstGeom prst="rect">
            <a:avLst/>
          </a:prstGeom>
        </p:spPr>
      </p:pic>
      <p:pic>
        <p:nvPicPr>
          <p:cNvPr id="4" name="Picture 3">
            <a:extLst>
              <a:ext uri="{FF2B5EF4-FFF2-40B4-BE49-F238E27FC236}">
                <a16:creationId xmlns:a16="http://schemas.microsoft.com/office/drawing/2014/main" id="{94DE6B72-F34B-85A6-BBC7-65F40752BF79}"/>
              </a:ext>
            </a:extLst>
          </p:cNvPr>
          <p:cNvPicPr>
            <a:picLocks noChangeAspect="1"/>
          </p:cNvPicPr>
          <p:nvPr/>
        </p:nvPicPr>
        <p:blipFill>
          <a:blip r:embed="rId7"/>
          <a:stretch>
            <a:fillRect/>
          </a:stretch>
        </p:blipFill>
        <p:spPr>
          <a:xfrm>
            <a:off x="795673" y="5016515"/>
            <a:ext cx="679740" cy="540306"/>
          </a:xfrm>
          <a:prstGeom prst="rect">
            <a:avLst/>
          </a:prstGeom>
        </p:spPr>
      </p:pic>
      <p:sp>
        <p:nvSpPr>
          <p:cNvPr id="7" name="Slide Number Placeholder 6">
            <a:extLst>
              <a:ext uri="{FF2B5EF4-FFF2-40B4-BE49-F238E27FC236}">
                <a16:creationId xmlns:a16="http://schemas.microsoft.com/office/drawing/2014/main" id="{1C2FB527-E20E-56C0-17BC-D8392F5A8081}"/>
              </a:ext>
            </a:extLst>
          </p:cNvPr>
          <p:cNvSpPr>
            <a:spLocks noGrp="1"/>
          </p:cNvSpPr>
          <p:nvPr>
            <p:ph type="sldNum" sz="quarter" idx="4"/>
          </p:nvPr>
        </p:nvSpPr>
        <p:spPr/>
        <p:txBody>
          <a:body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26</a:t>
            </a:fld>
            <a:endParaRPr lang="en-US" dirty="0">
              <a:solidFill>
                <a:srgbClr val="000000"/>
              </a:solidFill>
              <a:latin typeface="Arial" panose="020B0604020202020204"/>
              <a:ea typeface="+mn-ea"/>
            </a:endParaRPr>
          </a:p>
        </p:txBody>
      </p:sp>
      <p:sp>
        <p:nvSpPr>
          <p:cNvPr id="11" name="TextBox 10">
            <a:extLst>
              <a:ext uri="{FF2B5EF4-FFF2-40B4-BE49-F238E27FC236}">
                <a16:creationId xmlns:a16="http://schemas.microsoft.com/office/drawing/2014/main" id="{6C20624D-5C65-ED88-105C-9C9BB7FE6E84}"/>
              </a:ext>
            </a:extLst>
          </p:cNvPr>
          <p:cNvSpPr txBox="1"/>
          <p:nvPr/>
        </p:nvSpPr>
        <p:spPr>
          <a:xfrm>
            <a:off x="496444" y="880353"/>
            <a:ext cx="7691120" cy="830997"/>
          </a:xfrm>
          <a:prstGeom prst="rect">
            <a:avLst/>
          </a:prstGeom>
          <a:noFill/>
        </p:spPr>
        <p:txBody>
          <a:bodyPr wrap="square">
            <a:spAutoFit/>
          </a:bodyPr>
          <a:lstStyle/>
          <a:p>
            <a:r>
              <a:rPr lang="en-US" sz="2400" dirty="0">
                <a:solidFill>
                  <a:srgbClr val="0073E6"/>
                </a:solidFill>
              </a:rPr>
              <a:t>Meet mission-critical requirements</a:t>
            </a:r>
            <a:br>
              <a:rPr lang="en-US" sz="2400" dirty="0">
                <a:solidFill>
                  <a:srgbClr val="0073E6"/>
                </a:solidFill>
              </a:rPr>
            </a:br>
            <a:r>
              <a:rPr lang="en-US" sz="2400" dirty="0">
                <a:solidFill>
                  <a:srgbClr val="0073E6"/>
                </a:solidFill>
              </a:rPr>
              <a:t>with better visibility </a:t>
            </a:r>
            <a:endParaRPr lang="en-US" sz="2400" dirty="0"/>
          </a:p>
        </p:txBody>
      </p:sp>
      <p:grpSp>
        <p:nvGrpSpPr>
          <p:cNvPr id="16" name="Group 15">
            <a:extLst>
              <a:ext uri="{FF2B5EF4-FFF2-40B4-BE49-F238E27FC236}">
                <a16:creationId xmlns:a16="http://schemas.microsoft.com/office/drawing/2014/main" id="{CB5F45AC-EDDC-7734-EC66-4FB0AD67ED32}"/>
              </a:ext>
            </a:extLst>
          </p:cNvPr>
          <p:cNvGrpSpPr/>
          <p:nvPr/>
        </p:nvGrpSpPr>
        <p:grpSpPr>
          <a:xfrm>
            <a:off x="5437304" y="2540"/>
            <a:ext cx="1105172" cy="6868160"/>
            <a:chOff x="5437304" y="2540"/>
            <a:chExt cx="1105172" cy="6868160"/>
          </a:xfrm>
        </p:grpSpPr>
        <p:sp>
          <p:nvSpPr>
            <p:cNvPr id="12" name="Freeform 27">
              <a:extLst>
                <a:ext uri="{FF2B5EF4-FFF2-40B4-BE49-F238E27FC236}">
                  <a16:creationId xmlns:a16="http://schemas.microsoft.com/office/drawing/2014/main" id="{FF38418E-A97E-F89C-C493-85239E5FD14B}"/>
                </a:ext>
              </a:extLst>
            </p:cNvPr>
            <p:cNvSpPr/>
            <p:nvPr/>
          </p:nvSpPr>
          <p:spPr>
            <a:xfrm>
              <a:off x="5759333" y="2540"/>
              <a:ext cx="783143" cy="6868160"/>
            </a:xfrm>
            <a:custGeom>
              <a:avLst/>
              <a:gdLst>
                <a:gd name="connsiteX0" fmla="*/ 0 w 792480"/>
                <a:gd name="connsiteY0" fmla="*/ 0 h 6776720"/>
                <a:gd name="connsiteX1" fmla="*/ 223520 w 792480"/>
                <a:gd name="connsiteY1" fmla="*/ 0 h 6776720"/>
                <a:gd name="connsiteX2" fmla="*/ 792480 w 792480"/>
                <a:gd name="connsiteY2" fmla="*/ 6776720 h 6776720"/>
                <a:gd name="connsiteX3" fmla="*/ 589280 w 792480"/>
                <a:gd name="connsiteY3" fmla="*/ 6776720 h 6776720"/>
                <a:gd name="connsiteX4" fmla="*/ 0 w 792480"/>
                <a:gd name="connsiteY4" fmla="*/ 0 h 677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 h="6776720">
                  <a:moveTo>
                    <a:pt x="0" y="0"/>
                  </a:moveTo>
                  <a:lnTo>
                    <a:pt x="223520" y="0"/>
                  </a:lnTo>
                  <a:lnTo>
                    <a:pt x="792480" y="6776720"/>
                  </a:lnTo>
                  <a:lnTo>
                    <a:pt x="589280" y="677672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27">
              <a:extLst>
                <a:ext uri="{FF2B5EF4-FFF2-40B4-BE49-F238E27FC236}">
                  <a16:creationId xmlns:a16="http://schemas.microsoft.com/office/drawing/2014/main" id="{5F42A180-90CA-5A9A-0BD0-4E5D384549FB}"/>
                </a:ext>
              </a:extLst>
            </p:cNvPr>
            <p:cNvSpPr/>
            <p:nvPr/>
          </p:nvSpPr>
          <p:spPr>
            <a:xfrm>
              <a:off x="5565810" y="2540"/>
              <a:ext cx="783143" cy="6868160"/>
            </a:xfrm>
            <a:custGeom>
              <a:avLst/>
              <a:gdLst>
                <a:gd name="connsiteX0" fmla="*/ 0 w 792480"/>
                <a:gd name="connsiteY0" fmla="*/ 0 h 6776720"/>
                <a:gd name="connsiteX1" fmla="*/ 223520 w 792480"/>
                <a:gd name="connsiteY1" fmla="*/ 0 h 6776720"/>
                <a:gd name="connsiteX2" fmla="*/ 792480 w 792480"/>
                <a:gd name="connsiteY2" fmla="*/ 6776720 h 6776720"/>
                <a:gd name="connsiteX3" fmla="*/ 589280 w 792480"/>
                <a:gd name="connsiteY3" fmla="*/ 6776720 h 6776720"/>
                <a:gd name="connsiteX4" fmla="*/ 0 w 792480"/>
                <a:gd name="connsiteY4" fmla="*/ 0 h 677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 h="6776720">
                  <a:moveTo>
                    <a:pt x="0" y="0"/>
                  </a:moveTo>
                  <a:lnTo>
                    <a:pt x="223520" y="0"/>
                  </a:lnTo>
                  <a:lnTo>
                    <a:pt x="792480" y="6776720"/>
                  </a:lnTo>
                  <a:lnTo>
                    <a:pt x="589280" y="677672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27">
              <a:extLst>
                <a:ext uri="{FF2B5EF4-FFF2-40B4-BE49-F238E27FC236}">
                  <a16:creationId xmlns:a16="http://schemas.microsoft.com/office/drawing/2014/main" id="{F954617A-7DF5-E72B-85AF-8579AA2831FE}"/>
                </a:ext>
              </a:extLst>
            </p:cNvPr>
            <p:cNvSpPr/>
            <p:nvPr/>
          </p:nvSpPr>
          <p:spPr>
            <a:xfrm>
              <a:off x="5437304" y="2540"/>
              <a:ext cx="783143" cy="6868160"/>
            </a:xfrm>
            <a:custGeom>
              <a:avLst/>
              <a:gdLst>
                <a:gd name="connsiteX0" fmla="*/ 0 w 792480"/>
                <a:gd name="connsiteY0" fmla="*/ 0 h 6776720"/>
                <a:gd name="connsiteX1" fmla="*/ 223520 w 792480"/>
                <a:gd name="connsiteY1" fmla="*/ 0 h 6776720"/>
                <a:gd name="connsiteX2" fmla="*/ 792480 w 792480"/>
                <a:gd name="connsiteY2" fmla="*/ 6776720 h 6776720"/>
                <a:gd name="connsiteX3" fmla="*/ 589280 w 792480"/>
                <a:gd name="connsiteY3" fmla="*/ 6776720 h 6776720"/>
                <a:gd name="connsiteX4" fmla="*/ 0 w 792480"/>
                <a:gd name="connsiteY4" fmla="*/ 0 h 677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 h="6776720">
                  <a:moveTo>
                    <a:pt x="0" y="0"/>
                  </a:moveTo>
                  <a:lnTo>
                    <a:pt x="223520" y="0"/>
                  </a:lnTo>
                  <a:lnTo>
                    <a:pt x="792480" y="6776720"/>
                  </a:lnTo>
                  <a:lnTo>
                    <a:pt x="589280" y="677672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55909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ECF2BEB-5E58-A863-AA79-BAE6AA44C1B8}"/>
              </a:ext>
            </a:extLst>
          </p:cNvPr>
          <p:cNvPicPr>
            <a:picLocks noChangeAspect="1"/>
          </p:cNvPicPr>
          <p:nvPr/>
        </p:nvPicPr>
        <p:blipFill>
          <a:blip r:embed="rId3" cstate="print">
            <a:extLst>
              <a:ext uri="{28A0092B-C50C-407E-A947-70E740481C1C}">
                <a14:useLocalDpi xmlns:a14="http://schemas.microsoft.com/office/drawing/2010/main" val="0"/>
              </a:ext>
            </a:extLst>
          </a:blip>
          <a:srcRect l="573" r="25781"/>
          <a:stretch/>
        </p:blipFill>
        <p:spPr>
          <a:xfrm>
            <a:off x="6094412" y="-2540"/>
            <a:ext cx="6094413" cy="6858000"/>
          </a:xfrm>
          <a:prstGeom prst="rect">
            <a:avLst/>
          </a:prstGeom>
        </p:spPr>
      </p:pic>
      <p:sp>
        <p:nvSpPr>
          <p:cNvPr id="28" name="Freeform 27">
            <a:extLst>
              <a:ext uri="{FF2B5EF4-FFF2-40B4-BE49-F238E27FC236}">
                <a16:creationId xmlns:a16="http://schemas.microsoft.com/office/drawing/2014/main" id="{06480D8F-C8C3-E04F-AA2D-F730E92A09E3}"/>
              </a:ext>
            </a:extLst>
          </p:cNvPr>
          <p:cNvSpPr/>
          <p:nvPr/>
        </p:nvSpPr>
        <p:spPr>
          <a:xfrm>
            <a:off x="5957382" y="2540"/>
            <a:ext cx="783143" cy="6868160"/>
          </a:xfrm>
          <a:custGeom>
            <a:avLst/>
            <a:gdLst>
              <a:gd name="connsiteX0" fmla="*/ 0 w 792480"/>
              <a:gd name="connsiteY0" fmla="*/ 0 h 6776720"/>
              <a:gd name="connsiteX1" fmla="*/ 223520 w 792480"/>
              <a:gd name="connsiteY1" fmla="*/ 0 h 6776720"/>
              <a:gd name="connsiteX2" fmla="*/ 792480 w 792480"/>
              <a:gd name="connsiteY2" fmla="*/ 6776720 h 6776720"/>
              <a:gd name="connsiteX3" fmla="*/ 589280 w 792480"/>
              <a:gd name="connsiteY3" fmla="*/ 6776720 h 6776720"/>
              <a:gd name="connsiteX4" fmla="*/ 0 w 792480"/>
              <a:gd name="connsiteY4" fmla="*/ 0 h 677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 h="6776720">
                <a:moveTo>
                  <a:pt x="0" y="0"/>
                </a:moveTo>
                <a:lnTo>
                  <a:pt x="223520" y="0"/>
                </a:lnTo>
                <a:lnTo>
                  <a:pt x="792480" y="6776720"/>
                </a:lnTo>
                <a:lnTo>
                  <a:pt x="589280" y="6776720"/>
                </a:lnTo>
                <a:lnTo>
                  <a:pt x="0"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D7A161-40FF-49EE-B1B0-29E5F1898B58}"/>
              </a:ext>
            </a:extLst>
          </p:cNvPr>
          <p:cNvSpPr>
            <a:spLocks noGrp="1"/>
          </p:cNvSpPr>
          <p:nvPr>
            <p:ph type="title" idx="4294967295"/>
          </p:nvPr>
        </p:nvSpPr>
        <p:spPr>
          <a:xfrm>
            <a:off x="579391" y="426209"/>
            <a:ext cx="4664390" cy="506479"/>
          </a:xfrm>
        </p:spPr>
        <p:txBody>
          <a:bodyPr/>
          <a:lstStyle/>
          <a:p>
            <a:r>
              <a:rPr lang="en-US" sz="2800" b="1"/>
              <a:t>Federal Government</a:t>
            </a:r>
            <a:endParaRPr lang="en-US" sz="2400" b="1"/>
          </a:p>
        </p:txBody>
      </p:sp>
      <p:sp>
        <p:nvSpPr>
          <p:cNvPr id="31" name="TextBox 30">
            <a:extLst>
              <a:ext uri="{FF2B5EF4-FFF2-40B4-BE49-F238E27FC236}">
                <a16:creationId xmlns:a16="http://schemas.microsoft.com/office/drawing/2014/main" id="{E541B823-5786-7A5C-3AB3-D72BE4D33503}"/>
              </a:ext>
            </a:extLst>
          </p:cNvPr>
          <p:cNvSpPr txBox="1"/>
          <p:nvPr/>
        </p:nvSpPr>
        <p:spPr>
          <a:xfrm>
            <a:off x="1598758" y="1789471"/>
            <a:ext cx="4664390" cy="3884397"/>
          </a:xfrm>
          <a:prstGeom prst="rect">
            <a:avLst/>
          </a:prstGeom>
          <a:noFill/>
        </p:spPr>
        <p:txBody>
          <a:bodyPr wrap="square" rtlCol="0">
            <a:spAutoFit/>
          </a:bodyPr>
          <a:lstStyle/>
          <a:p>
            <a:pPr marL="285750" indent="-285750">
              <a:lnSpc>
                <a:spcPct val="200000"/>
              </a:lnSpc>
              <a:buClr>
                <a:srgbClr val="0073E6"/>
              </a:buClr>
              <a:buFont typeface="Arial" panose="020B0604020202020204" pitchFamily="34" charset="0"/>
              <a:buChar char="•"/>
            </a:pPr>
            <a:r>
              <a:rPr lang="en-US"/>
              <a:t>Maintenance, repair and overhaul</a:t>
            </a:r>
          </a:p>
          <a:p>
            <a:pPr marL="285750" indent="-285750">
              <a:lnSpc>
                <a:spcPct val="200000"/>
              </a:lnSpc>
              <a:buClr>
                <a:srgbClr val="0073E6"/>
              </a:buClr>
              <a:buFont typeface="Arial" panose="020B0604020202020204" pitchFamily="34" charset="0"/>
              <a:buChar char="•"/>
            </a:pPr>
            <a:r>
              <a:rPr lang="en-US"/>
              <a:t>Track and trace assets and vehicles</a:t>
            </a:r>
          </a:p>
          <a:p>
            <a:pPr marL="285750" indent="-285750">
              <a:lnSpc>
                <a:spcPct val="200000"/>
              </a:lnSpc>
              <a:buClr>
                <a:srgbClr val="0073E6"/>
              </a:buClr>
              <a:buFont typeface="Arial" panose="020B0604020202020204" pitchFamily="34" charset="0"/>
              <a:buChar char="•"/>
            </a:pPr>
            <a:r>
              <a:rPr lang="en-US"/>
              <a:t>Inventory management</a:t>
            </a:r>
          </a:p>
          <a:p>
            <a:pPr marL="285750" indent="-285750">
              <a:lnSpc>
                <a:spcPct val="200000"/>
              </a:lnSpc>
              <a:buClr>
                <a:srgbClr val="0073E6"/>
              </a:buClr>
              <a:buFont typeface="Arial" panose="020B0604020202020204" pitchFamily="34" charset="0"/>
              <a:buChar char="•"/>
            </a:pPr>
            <a:r>
              <a:rPr lang="en-US"/>
              <a:t>Routing and navigation</a:t>
            </a:r>
          </a:p>
          <a:p>
            <a:pPr marL="285750" indent="-285750">
              <a:lnSpc>
                <a:spcPct val="200000"/>
              </a:lnSpc>
              <a:buClr>
                <a:srgbClr val="0073E6"/>
              </a:buClr>
              <a:buFont typeface="Arial" panose="020B0604020202020204" pitchFamily="34" charset="0"/>
              <a:buChar char="•"/>
            </a:pPr>
            <a:r>
              <a:rPr lang="en-US"/>
              <a:t>Personnel communications</a:t>
            </a:r>
          </a:p>
          <a:p>
            <a:pPr marL="285750" indent="-285750">
              <a:lnSpc>
                <a:spcPct val="200000"/>
              </a:lnSpc>
              <a:buClr>
                <a:srgbClr val="0073E6"/>
              </a:buClr>
              <a:buFont typeface="Arial" panose="020B0604020202020204" pitchFamily="34" charset="0"/>
              <a:buChar char="•"/>
            </a:pPr>
            <a:r>
              <a:rPr lang="en-US"/>
              <a:t>Safety inspection and compliance</a:t>
            </a:r>
          </a:p>
          <a:p>
            <a:pPr marL="285750" indent="-285750">
              <a:lnSpc>
                <a:spcPct val="200000"/>
              </a:lnSpc>
              <a:buClr>
                <a:srgbClr val="0073E6"/>
              </a:buClr>
              <a:buFont typeface="Arial" panose="020B0604020202020204" pitchFamily="34" charset="0"/>
              <a:buChar char="•"/>
            </a:pPr>
            <a:r>
              <a:rPr lang="en-US"/>
              <a:t>Securely access critical databases</a:t>
            </a:r>
          </a:p>
        </p:txBody>
      </p:sp>
      <p:sp>
        <p:nvSpPr>
          <p:cNvPr id="7" name="Slide Number Placeholder 6">
            <a:extLst>
              <a:ext uri="{FF2B5EF4-FFF2-40B4-BE49-F238E27FC236}">
                <a16:creationId xmlns:a16="http://schemas.microsoft.com/office/drawing/2014/main" id="{1C2FB527-E20E-56C0-17BC-D8392F5A8081}"/>
              </a:ext>
            </a:extLst>
          </p:cNvPr>
          <p:cNvSpPr>
            <a:spLocks noGrp="1"/>
          </p:cNvSpPr>
          <p:nvPr>
            <p:ph type="sldNum" sz="quarter" idx="4"/>
          </p:nvPr>
        </p:nvSpPr>
        <p:spPr/>
        <p:txBody>
          <a:body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27</a:t>
            </a:fld>
            <a:endParaRPr lang="en-US">
              <a:solidFill>
                <a:srgbClr val="000000"/>
              </a:solidFill>
              <a:latin typeface="Arial" panose="020B0604020202020204"/>
              <a:ea typeface="+mn-ea"/>
            </a:endParaRPr>
          </a:p>
        </p:txBody>
      </p:sp>
      <p:sp>
        <p:nvSpPr>
          <p:cNvPr id="11" name="TextBox 10">
            <a:extLst>
              <a:ext uri="{FF2B5EF4-FFF2-40B4-BE49-F238E27FC236}">
                <a16:creationId xmlns:a16="http://schemas.microsoft.com/office/drawing/2014/main" id="{6C20624D-5C65-ED88-105C-9C9BB7FE6E84}"/>
              </a:ext>
            </a:extLst>
          </p:cNvPr>
          <p:cNvSpPr txBox="1"/>
          <p:nvPr/>
        </p:nvSpPr>
        <p:spPr>
          <a:xfrm>
            <a:off x="496444" y="880353"/>
            <a:ext cx="7691120" cy="830997"/>
          </a:xfrm>
          <a:prstGeom prst="rect">
            <a:avLst/>
          </a:prstGeom>
          <a:noFill/>
        </p:spPr>
        <p:txBody>
          <a:bodyPr wrap="square">
            <a:spAutoFit/>
          </a:bodyPr>
          <a:lstStyle/>
          <a:p>
            <a:r>
              <a:rPr lang="en-US" sz="2400">
                <a:solidFill>
                  <a:srgbClr val="0073E6"/>
                </a:solidFill>
              </a:rPr>
              <a:t>Meet mission-critical requirements</a:t>
            </a:r>
            <a:br>
              <a:rPr lang="en-US" sz="2400">
                <a:solidFill>
                  <a:srgbClr val="0073E6"/>
                </a:solidFill>
              </a:rPr>
            </a:br>
            <a:r>
              <a:rPr lang="en-US" sz="2400">
                <a:solidFill>
                  <a:srgbClr val="0073E6"/>
                </a:solidFill>
              </a:rPr>
              <a:t>with better visibility </a:t>
            </a:r>
            <a:endParaRPr lang="en-US" sz="2400"/>
          </a:p>
        </p:txBody>
      </p:sp>
      <p:grpSp>
        <p:nvGrpSpPr>
          <p:cNvPr id="8" name="Group 7">
            <a:extLst>
              <a:ext uri="{FF2B5EF4-FFF2-40B4-BE49-F238E27FC236}">
                <a16:creationId xmlns:a16="http://schemas.microsoft.com/office/drawing/2014/main" id="{CB6139B4-2646-D857-80ED-D66DF07C8805}"/>
              </a:ext>
            </a:extLst>
          </p:cNvPr>
          <p:cNvGrpSpPr/>
          <p:nvPr/>
        </p:nvGrpSpPr>
        <p:grpSpPr>
          <a:xfrm>
            <a:off x="5437304" y="2540"/>
            <a:ext cx="1105172" cy="6868160"/>
            <a:chOff x="5437304" y="2540"/>
            <a:chExt cx="1105172" cy="6868160"/>
          </a:xfrm>
        </p:grpSpPr>
        <p:sp>
          <p:nvSpPr>
            <p:cNvPr id="9" name="Freeform 27">
              <a:extLst>
                <a:ext uri="{FF2B5EF4-FFF2-40B4-BE49-F238E27FC236}">
                  <a16:creationId xmlns:a16="http://schemas.microsoft.com/office/drawing/2014/main" id="{D15D64EA-0936-EE0C-F017-C8AE1ECDBF36}"/>
                </a:ext>
              </a:extLst>
            </p:cNvPr>
            <p:cNvSpPr/>
            <p:nvPr/>
          </p:nvSpPr>
          <p:spPr>
            <a:xfrm>
              <a:off x="5759333" y="2540"/>
              <a:ext cx="783143" cy="6868160"/>
            </a:xfrm>
            <a:custGeom>
              <a:avLst/>
              <a:gdLst>
                <a:gd name="connsiteX0" fmla="*/ 0 w 792480"/>
                <a:gd name="connsiteY0" fmla="*/ 0 h 6776720"/>
                <a:gd name="connsiteX1" fmla="*/ 223520 w 792480"/>
                <a:gd name="connsiteY1" fmla="*/ 0 h 6776720"/>
                <a:gd name="connsiteX2" fmla="*/ 792480 w 792480"/>
                <a:gd name="connsiteY2" fmla="*/ 6776720 h 6776720"/>
                <a:gd name="connsiteX3" fmla="*/ 589280 w 792480"/>
                <a:gd name="connsiteY3" fmla="*/ 6776720 h 6776720"/>
                <a:gd name="connsiteX4" fmla="*/ 0 w 792480"/>
                <a:gd name="connsiteY4" fmla="*/ 0 h 677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 h="6776720">
                  <a:moveTo>
                    <a:pt x="0" y="0"/>
                  </a:moveTo>
                  <a:lnTo>
                    <a:pt x="223520" y="0"/>
                  </a:lnTo>
                  <a:lnTo>
                    <a:pt x="792480" y="6776720"/>
                  </a:lnTo>
                  <a:lnTo>
                    <a:pt x="589280" y="677672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27">
              <a:extLst>
                <a:ext uri="{FF2B5EF4-FFF2-40B4-BE49-F238E27FC236}">
                  <a16:creationId xmlns:a16="http://schemas.microsoft.com/office/drawing/2014/main" id="{8D35CB15-DF47-27CB-90FA-80E75158B486}"/>
                </a:ext>
              </a:extLst>
            </p:cNvPr>
            <p:cNvSpPr/>
            <p:nvPr/>
          </p:nvSpPr>
          <p:spPr>
            <a:xfrm>
              <a:off x="5565810" y="2540"/>
              <a:ext cx="783143" cy="6868160"/>
            </a:xfrm>
            <a:custGeom>
              <a:avLst/>
              <a:gdLst>
                <a:gd name="connsiteX0" fmla="*/ 0 w 792480"/>
                <a:gd name="connsiteY0" fmla="*/ 0 h 6776720"/>
                <a:gd name="connsiteX1" fmla="*/ 223520 w 792480"/>
                <a:gd name="connsiteY1" fmla="*/ 0 h 6776720"/>
                <a:gd name="connsiteX2" fmla="*/ 792480 w 792480"/>
                <a:gd name="connsiteY2" fmla="*/ 6776720 h 6776720"/>
                <a:gd name="connsiteX3" fmla="*/ 589280 w 792480"/>
                <a:gd name="connsiteY3" fmla="*/ 6776720 h 6776720"/>
                <a:gd name="connsiteX4" fmla="*/ 0 w 792480"/>
                <a:gd name="connsiteY4" fmla="*/ 0 h 677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 h="6776720">
                  <a:moveTo>
                    <a:pt x="0" y="0"/>
                  </a:moveTo>
                  <a:lnTo>
                    <a:pt x="223520" y="0"/>
                  </a:lnTo>
                  <a:lnTo>
                    <a:pt x="792480" y="6776720"/>
                  </a:lnTo>
                  <a:lnTo>
                    <a:pt x="589280" y="677672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27">
              <a:extLst>
                <a:ext uri="{FF2B5EF4-FFF2-40B4-BE49-F238E27FC236}">
                  <a16:creationId xmlns:a16="http://schemas.microsoft.com/office/drawing/2014/main" id="{17F590CF-972E-C6DE-B17A-1E3A1617339A}"/>
                </a:ext>
              </a:extLst>
            </p:cNvPr>
            <p:cNvSpPr/>
            <p:nvPr/>
          </p:nvSpPr>
          <p:spPr>
            <a:xfrm>
              <a:off x="5437304" y="2540"/>
              <a:ext cx="783143" cy="6868160"/>
            </a:xfrm>
            <a:custGeom>
              <a:avLst/>
              <a:gdLst>
                <a:gd name="connsiteX0" fmla="*/ 0 w 792480"/>
                <a:gd name="connsiteY0" fmla="*/ 0 h 6776720"/>
                <a:gd name="connsiteX1" fmla="*/ 223520 w 792480"/>
                <a:gd name="connsiteY1" fmla="*/ 0 h 6776720"/>
                <a:gd name="connsiteX2" fmla="*/ 792480 w 792480"/>
                <a:gd name="connsiteY2" fmla="*/ 6776720 h 6776720"/>
                <a:gd name="connsiteX3" fmla="*/ 589280 w 792480"/>
                <a:gd name="connsiteY3" fmla="*/ 6776720 h 6776720"/>
                <a:gd name="connsiteX4" fmla="*/ 0 w 792480"/>
                <a:gd name="connsiteY4" fmla="*/ 0 h 677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 h="6776720">
                  <a:moveTo>
                    <a:pt x="0" y="0"/>
                  </a:moveTo>
                  <a:lnTo>
                    <a:pt x="223520" y="0"/>
                  </a:lnTo>
                  <a:lnTo>
                    <a:pt x="792480" y="6776720"/>
                  </a:lnTo>
                  <a:lnTo>
                    <a:pt x="589280" y="677672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Graphic 17">
            <a:extLst>
              <a:ext uri="{FF2B5EF4-FFF2-40B4-BE49-F238E27FC236}">
                <a16:creationId xmlns:a16="http://schemas.microsoft.com/office/drawing/2014/main" id="{B673A9D2-0987-7BF2-4FB1-05F59A852B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8017" y="1955391"/>
            <a:ext cx="658456" cy="658456"/>
          </a:xfrm>
          <a:prstGeom prst="rect">
            <a:avLst/>
          </a:prstGeom>
        </p:spPr>
      </p:pic>
      <p:pic>
        <p:nvPicPr>
          <p:cNvPr id="22" name="Graphic 21">
            <a:extLst>
              <a:ext uri="{FF2B5EF4-FFF2-40B4-BE49-F238E27FC236}">
                <a16:creationId xmlns:a16="http://schemas.microsoft.com/office/drawing/2014/main" id="{1BCC3B74-DC12-C080-E96B-D0D81FB965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0911" y="2919964"/>
            <a:ext cx="790148" cy="790148"/>
          </a:xfrm>
          <a:prstGeom prst="rect">
            <a:avLst/>
          </a:prstGeom>
        </p:spPr>
      </p:pic>
      <p:pic>
        <p:nvPicPr>
          <p:cNvPr id="24" name="Graphic 23">
            <a:extLst>
              <a:ext uri="{FF2B5EF4-FFF2-40B4-BE49-F238E27FC236}">
                <a16:creationId xmlns:a16="http://schemas.microsoft.com/office/drawing/2014/main" id="{E1196779-BB36-8AC1-7652-9EF1B4F2C5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9786" y="3910073"/>
            <a:ext cx="806609" cy="806609"/>
          </a:xfrm>
          <a:prstGeom prst="rect">
            <a:avLst/>
          </a:prstGeom>
        </p:spPr>
      </p:pic>
      <p:pic>
        <p:nvPicPr>
          <p:cNvPr id="26" name="Graphic 25">
            <a:extLst>
              <a:ext uri="{FF2B5EF4-FFF2-40B4-BE49-F238E27FC236}">
                <a16:creationId xmlns:a16="http://schemas.microsoft.com/office/drawing/2014/main" id="{ED85EFE4-7B3F-6213-C7AC-206FF297141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4876" y="4916643"/>
            <a:ext cx="757225" cy="757225"/>
          </a:xfrm>
          <a:prstGeom prst="rect">
            <a:avLst/>
          </a:prstGeom>
        </p:spPr>
      </p:pic>
    </p:spTree>
    <p:extLst>
      <p:ext uri="{BB962C8B-B14F-4D97-AF65-F5344CB8AC3E}">
        <p14:creationId xmlns:p14="http://schemas.microsoft.com/office/powerpoint/2010/main" val="1353438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using a touch screen device&#10;&#10;Description automatically generated">
            <a:extLst>
              <a:ext uri="{FF2B5EF4-FFF2-40B4-BE49-F238E27FC236}">
                <a16:creationId xmlns:a16="http://schemas.microsoft.com/office/drawing/2014/main" id="{D23AC205-5A00-16C3-1FD9-D9A1999FC2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65628" y="10754"/>
            <a:ext cx="8423197" cy="6858000"/>
          </a:xfrm>
          <a:prstGeom prst="rect">
            <a:avLst/>
          </a:prstGeom>
        </p:spPr>
      </p:pic>
      <p:sp>
        <p:nvSpPr>
          <p:cNvPr id="9" name="Freeform 19">
            <a:extLst>
              <a:ext uri="{FF2B5EF4-FFF2-40B4-BE49-F238E27FC236}">
                <a16:creationId xmlns:a16="http://schemas.microsoft.com/office/drawing/2014/main" id="{EB35F1E1-C7E4-A799-043F-74D5B6FC7CF7}"/>
              </a:ext>
            </a:extLst>
          </p:cNvPr>
          <p:cNvSpPr>
            <a:spLocks noGrp="1" noRot="1" noMove="1" noResize="1" noEditPoints="1" noAdjustHandles="1" noChangeArrowheads="1" noChangeShapeType="1"/>
          </p:cNvSpPr>
          <p:nvPr/>
        </p:nvSpPr>
        <p:spPr>
          <a:xfrm>
            <a:off x="-4443" y="-7085"/>
            <a:ext cx="6553480" cy="6887410"/>
          </a:xfrm>
          <a:custGeom>
            <a:avLst/>
            <a:gdLst>
              <a:gd name="connsiteX0" fmla="*/ 0 w 792480"/>
              <a:gd name="connsiteY0" fmla="*/ 0 h 6776720"/>
              <a:gd name="connsiteX1" fmla="*/ 223520 w 792480"/>
              <a:gd name="connsiteY1" fmla="*/ 0 h 6776720"/>
              <a:gd name="connsiteX2" fmla="*/ 792480 w 792480"/>
              <a:gd name="connsiteY2" fmla="*/ 6776720 h 6776720"/>
              <a:gd name="connsiteX3" fmla="*/ 589280 w 792480"/>
              <a:gd name="connsiteY3" fmla="*/ 6776720 h 6776720"/>
              <a:gd name="connsiteX4" fmla="*/ 0 w 792480"/>
              <a:gd name="connsiteY4" fmla="*/ 0 h 6776720"/>
              <a:gd name="connsiteX0" fmla="*/ 0 w 6402732"/>
              <a:gd name="connsiteY0" fmla="*/ 9497 h 6776720"/>
              <a:gd name="connsiteX1" fmla="*/ 5833772 w 6402732"/>
              <a:gd name="connsiteY1" fmla="*/ 0 h 6776720"/>
              <a:gd name="connsiteX2" fmla="*/ 6402732 w 6402732"/>
              <a:gd name="connsiteY2" fmla="*/ 6776720 h 6776720"/>
              <a:gd name="connsiteX3" fmla="*/ 6199532 w 6402732"/>
              <a:gd name="connsiteY3" fmla="*/ 6776720 h 6776720"/>
              <a:gd name="connsiteX4" fmla="*/ 0 w 6402732"/>
              <a:gd name="connsiteY4" fmla="*/ 9497 h 6776720"/>
              <a:gd name="connsiteX0" fmla="*/ 0 w 6402732"/>
              <a:gd name="connsiteY0" fmla="*/ 9497 h 6776720"/>
              <a:gd name="connsiteX1" fmla="*/ 5960393 w 6402732"/>
              <a:gd name="connsiteY1" fmla="*/ 0 h 6776720"/>
              <a:gd name="connsiteX2" fmla="*/ 6402732 w 6402732"/>
              <a:gd name="connsiteY2" fmla="*/ 6776720 h 6776720"/>
              <a:gd name="connsiteX3" fmla="*/ 6199532 w 6402732"/>
              <a:gd name="connsiteY3" fmla="*/ 6776720 h 6776720"/>
              <a:gd name="connsiteX4" fmla="*/ 0 w 6402732"/>
              <a:gd name="connsiteY4" fmla="*/ 9497 h 6776720"/>
              <a:gd name="connsiteX0" fmla="*/ 0 w 6578053"/>
              <a:gd name="connsiteY0" fmla="*/ 9497 h 6786217"/>
              <a:gd name="connsiteX1" fmla="*/ 5960393 w 6578053"/>
              <a:gd name="connsiteY1" fmla="*/ 0 h 6786217"/>
              <a:gd name="connsiteX2" fmla="*/ 6578053 w 6578053"/>
              <a:gd name="connsiteY2" fmla="*/ 6786217 h 6786217"/>
              <a:gd name="connsiteX3" fmla="*/ 6199532 w 6578053"/>
              <a:gd name="connsiteY3" fmla="*/ 6776720 h 6786217"/>
              <a:gd name="connsiteX4" fmla="*/ 0 w 6578053"/>
              <a:gd name="connsiteY4" fmla="*/ 9497 h 6786217"/>
              <a:gd name="connsiteX0" fmla="*/ 53561 w 6631614"/>
              <a:gd name="connsiteY0" fmla="*/ 9497 h 6786217"/>
              <a:gd name="connsiteX1" fmla="*/ 6013954 w 6631614"/>
              <a:gd name="connsiteY1" fmla="*/ 0 h 6786217"/>
              <a:gd name="connsiteX2" fmla="*/ 6631614 w 6631614"/>
              <a:gd name="connsiteY2" fmla="*/ 6786217 h 6786217"/>
              <a:gd name="connsiteX3" fmla="*/ 0 w 6631614"/>
              <a:gd name="connsiteY3" fmla="*/ 6767223 h 6786217"/>
              <a:gd name="connsiteX4" fmla="*/ 53561 w 6631614"/>
              <a:gd name="connsiteY4" fmla="*/ 9497 h 6786217"/>
              <a:gd name="connsiteX0" fmla="*/ 53561 w 6631614"/>
              <a:gd name="connsiteY0" fmla="*/ 18994 h 6795714"/>
              <a:gd name="connsiteX1" fmla="*/ 6062654 w 6631614"/>
              <a:gd name="connsiteY1" fmla="*/ 0 h 6795714"/>
              <a:gd name="connsiteX2" fmla="*/ 6631614 w 6631614"/>
              <a:gd name="connsiteY2" fmla="*/ 6795714 h 6795714"/>
              <a:gd name="connsiteX3" fmla="*/ 0 w 6631614"/>
              <a:gd name="connsiteY3" fmla="*/ 6776720 h 6795714"/>
              <a:gd name="connsiteX4" fmla="*/ 53561 w 6631614"/>
              <a:gd name="connsiteY4" fmla="*/ 18994 h 679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1614" h="6795714">
                <a:moveTo>
                  <a:pt x="53561" y="18994"/>
                </a:moveTo>
                <a:lnTo>
                  <a:pt x="6062654" y="0"/>
                </a:lnTo>
                <a:lnTo>
                  <a:pt x="6631614" y="6795714"/>
                </a:lnTo>
                <a:lnTo>
                  <a:pt x="0" y="6776720"/>
                </a:lnTo>
                <a:lnTo>
                  <a:pt x="53561" y="189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28">
            <a:extLst>
              <a:ext uri="{FF2B5EF4-FFF2-40B4-BE49-F238E27FC236}">
                <a16:creationId xmlns:a16="http://schemas.microsoft.com/office/drawing/2014/main" id="{06480D8F-C8C3-E04F-AA2D-F730E92A09E3}"/>
              </a:ext>
            </a:extLst>
          </p:cNvPr>
          <p:cNvSpPr/>
          <p:nvPr/>
        </p:nvSpPr>
        <p:spPr>
          <a:xfrm>
            <a:off x="5956036" y="2540"/>
            <a:ext cx="783143" cy="6868160"/>
          </a:xfrm>
          <a:custGeom>
            <a:avLst/>
            <a:gdLst>
              <a:gd name="connsiteX0" fmla="*/ 0 w 792480"/>
              <a:gd name="connsiteY0" fmla="*/ 0 h 6776720"/>
              <a:gd name="connsiteX1" fmla="*/ 223520 w 792480"/>
              <a:gd name="connsiteY1" fmla="*/ 0 h 6776720"/>
              <a:gd name="connsiteX2" fmla="*/ 792480 w 792480"/>
              <a:gd name="connsiteY2" fmla="*/ 6776720 h 6776720"/>
              <a:gd name="connsiteX3" fmla="*/ 589280 w 792480"/>
              <a:gd name="connsiteY3" fmla="*/ 6776720 h 6776720"/>
              <a:gd name="connsiteX4" fmla="*/ 0 w 792480"/>
              <a:gd name="connsiteY4" fmla="*/ 0 h 677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 h="6776720">
                <a:moveTo>
                  <a:pt x="0" y="0"/>
                </a:moveTo>
                <a:lnTo>
                  <a:pt x="223520" y="0"/>
                </a:lnTo>
                <a:lnTo>
                  <a:pt x="792480" y="6776720"/>
                </a:lnTo>
                <a:lnTo>
                  <a:pt x="589280" y="6776720"/>
                </a:lnTo>
                <a:lnTo>
                  <a:pt x="0"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D7A161-40FF-49EE-B1B0-29E5F1898B58}"/>
              </a:ext>
            </a:extLst>
          </p:cNvPr>
          <p:cNvSpPr>
            <a:spLocks noGrp="1"/>
          </p:cNvSpPr>
          <p:nvPr>
            <p:ph type="title" idx="4294967295"/>
          </p:nvPr>
        </p:nvSpPr>
        <p:spPr>
          <a:xfrm>
            <a:off x="569913" y="415954"/>
            <a:ext cx="5261188" cy="403496"/>
          </a:xfrm>
        </p:spPr>
        <p:txBody>
          <a:bodyPr/>
          <a:lstStyle/>
          <a:p>
            <a:r>
              <a:rPr lang="en-US" b="1" dirty="0"/>
              <a:t>Retail</a:t>
            </a:r>
            <a:endParaRPr lang="en-US" sz="2400" dirty="0">
              <a:solidFill>
                <a:srgbClr val="0073E6"/>
              </a:solidFill>
            </a:endParaRPr>
          </a:p>
        </p:txBody>
      </p:sp>
      <p:sp>
        <p:nvSpPr>
          <p:cNvPr id="38" name="TextBox 37">
            <a:extLst>
              <a:ext uri="{FF2B5EF4-FFF2-40B4-BE49-F238E27FC236}">
                <a16:creationId xmlns:a16="http://schemas.microsoft.com/office/drawing/2014/main" id="{70CC0495-DF4D-BD28-4A6D-21384E43DCBF}"/>
              </a:ext>
            </a:extLst>
          </p:cNvPr>
          <p:cNvSpPr txBox="1"/>
          <p:nvPr/>
        </p:nvSpPr>
        <p:spPr>
          <a:xfrm>
            <a:off x="1582992" y="1789471"/>
            <a:ext cx="4758813" cy="4438395"/>
          </a:xfrm>
          <a:prstGeom prst="rect">
            <a:avLst/>
          </a:prstGeom>
          <a:noFill/>
        </p:spPr>
        <p:txBody>
          <a:bodyPr wrap="square" rtlCol="0">
            <a:spAutoFit/>
          </a:bodyPr>
          <a:lstStyle/>
          <a:p>
            <a:pPr marL="285750" indent="-285750">
              <a:lnSpc>
                <a:spcPct val="200000"/>
              </a:lnSpc>
              <a:buClr>
                <a:srgbClr val="0073E6"/>
              </a:buClr>
              <a:buFont typeface="Arial" panose="020B0604020202020204" pitchFamily="34" charset="0"/>
              <a:buChar char="•"/>
            </a:pPr>
            <a:r>
              <a:rPr lang="en-US" dirty="0"/>
              <a:t>Assisted selling - price/inventory checks</a:t>
            </a:r>
          </a:p>
          <a:p>
            <a:pPr marL="285750" indent="-285750">
              <a:lnSpc>
                <a:spcPct val="200000"/>
              </a:lnSpc>
              <a:buClr>
                <a:srgbClr val="0073E6"/>
              </a:buClr>
              <a:buFont typeface="Arial" panose="020B0604020202020204" pitchFamily="34" charset="0"/>
              <a:buChar char="•"/>
            </a:pPr>
            <a:r>
              <a:rPr lang="en-US" dirty="0"/>
              <a:t>Line busting</a:t>
            </a:r>
          </a:p>
          <a:p>
            <a:pPr marL="285750" indent="-285750">
              <a:lnSpc>
                <a:spcPct val="200000"/>
              </a:lnSpc>
              <a:buClr>
                <a:srgbClr val="0073E6"/>
              </a:buClr>
              <a:buFont typeface="Arial" panose="020B0604020202020204" pitchFamily="34" charset="0"/>
              <a:buChar char="•"/>
            </a:pPr>
            <a:r>
              <a:rPr lang="en-US" dirty="0"/>
              <a:t>POS: mobile, fixed, hybrid</a:t>
            </a:r>
          </a:p>
          <a:p>
            <a:pPr marL="285750" indent="-285750">
              <a:lnSpc>
                <a:spcPct val="200000"/>
              </a:lnSpc>
              <a:buClr>
                <a:srgbClr val="0073E6"/>
              </a:buClr>
              <a:buFont typeface="Arial" panose="020B0604020202020204" pitchFamily="34" charset="0"/>
              <a:buChar char="•"/>
            </a:pPr>
            <a:r>
              <a:rPr lang="en-US" dirty="0"/>
              <a:t>Inventory management</a:t>
            </a:r>
          </a:p>
          <a:p>
            <a:pPr marL="285750" indent="-285750">
              <a:lnSpc>
                <a:spcPct val="200000"/>
              </a:lnSpc>
              <a:buClr>
                <a:srgbClr val="0073E6"/>
              </a:buClr>
              <a:buFont typeface="Arial" panose="020B0604020202020204" pitchFamily="34" charset="0"/>
              <a:buChar char="•"/>
            </a:pPr>
            <a:r>
              <a:rPr lang="en-US" dirty="0"/>
              <a:t>Staff communications</a:t>
            </a:r>
          </a:p>
          <a:p>
            <a:pPr marL="285750" indent="-285750">
              <a:lnSpc>
                <a:spcPct val="200000"/>
              </a:lnSpc>
              <a:buClr>
                <a:srgbClr val="0073E6"/>
              </a:buClr>
              <a:buFont typeface="Arial" panose="020B0604020202020204" pitchFamily="34" charset="0"/>
              <a:buChar char="•"/>
            </a:pPr>
            <a:r>
              <a:rPr lang="en-US" dirty="0"/>
              <a:t>Guest check-in</a:t>
            </a:r>
          </a:p>
          <a:p>
            <a:pPr marL="285750" indent="-285750">
              <a:lnSpc>
                <a:spcPct val="200000"/>
              </a:lnSpc>
              <a:buClr>
                <a:srgbClr val="0073E6"/>
              </a:buClr>
              <a:buFont typeface="Arial" panose="020B0604020202020204" pitchFamily="34" charset="0"/>
              <a:buChar char="•"/>
            </a:pPr>
            <a:r>
              <a:rPr lang="en-US" dirty="0"/>
              <a:t>Restaurant wait staff / ordering</a:t>
            </a:r>
          </a:p>
          <a:p>
            <a:pPr marL="285750" indent="-285750">
              <a:lnSpc>
                <a:spcPct val="200000"/>
              </a:lnSpc>
              <a:buClr>
                <a:srgbClr val="0073E6"/>
              </a:buClr>
              <a:buFont typeface="Arial" panose="020B0604020202020204" pitchFamily="34" charset="0"/>
              <a:buChar char="•"/>
            </a:pPr>
            <a:r>
              <a:rPr lang="en-US" dirty="0"/>
              <a:t>BOPIS and Curbside pickup</a:t>
            </a:r>
          </a:p>
        </p:txBody>
      </p:sp>
      <p:pic>
        <p:nvPicPr>
          <p:cNvPr id="5" name="Picture 4">
            <a:extLst>
              <a:ext uri="{FF2B5EF4-FFF2-40B4-BE49-F238E27FC236}">
                <a16:creationId xmlns:a16="http://schemas.microsoft.com/office/drawing/2014/main" id="{553D87BA-2E40-F3AC-EC4F-92D3093871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142" y="4299534"/>
            <a:ext cx="1041400" cy="495300"/>
          </a:xfrm>
          <a:prstGeom prst="rect">
            <a:avLst/>
          </a:prstGeom>
        </p:spPr>
      </p:pic>
      <p:pic>
        <p:nvPicPr>
          <p:cNvPr id="8" name="Picture 7">
            <a:extLst>
              <a:ext uri="{FF2B5EF4-FFF2-40B4-BE49-F238E27FC236}">
                <a16:creationId xmlns:a16="http://schemas.microsoft.com/office/drawing/2014/main" id="{BAA06F2F-FBC8-68B5-A18E-D4F88120B6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8542" y="5571155"/>
            <a:ext cx="736600" cy="495300"/>
          </a:xfrm>
          <a:prstGeom prst="rect">
            <a:avLst/>
          </a:prstGeom>
        </p:spPr>
      </p:pic>
      <p:pic>
        <p:nvPicPr>
          <p:cNvPr id="15" name="Picture 14">
            <a:extLst>
              <a:ext uri="{FF2B5EF4-FFF2-40B4-BE49-F238E27FC236}">
                <a16:creationId xmlns:a16="http://schemas.microsoft.com/office/drawing/2014/main" id="{0C5BA938-04E7-5B7D-CA8A-395D747AEA2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2042" y="2083768"/>
            <a:ext cx="609600" cy="469900"/>
          </a:xfrm>
          <a:prstGeom prst="rect">
            <a:avLst/>
          </a:prstGeom>
        </p:spPr>
      </p:pic>
      <p:pic>
        <p:nvPicPr>
          <p:cNvPr id="3" name="Picture 2">
            <a:extLst>
              <a:ext uri="{FF2B5EF4-FFF2-40B4-BE49-F238E27FC236}">
                <a16:creationId xmlns:a16="http://schemas.microsoft.com/office/drawing/2014/main" id="{52CE123D-E64A-555E-E3B9-8D820927E877}"/>
              </a:ext>
            </a:extLst>
          </p:cNvPr>
          <p:cNvPicPr>
            <a:picLocks noChangeAspect="1"/>
          </p:cNvPicPr>
          <p:nvPr/>
        </p:nvPicPr>
        <p:blipFill>
          <a:blip r:embed="rId7"/>
          <a:stretch>
            <a:fillRect/>
          </a:stretch>
        </p:blipFill>
        <p:spPr>
          <a:xfrm>
            <a:off x="754045" y="3168124"/>
            <a:ext cx="645593" cy="403496"/>
          </a:xfrm>
          <a:prstGeom prst="rect">
            <a:avLst/>
          </a:prstGeom>
        </p:spPr>
      </p:pic>
      <p:sp>
        <p:nvSpPr>
          <p:cNvPr id="12" name="TextBox 11">
            <a:extLst>
              <a:ext uri="{FF2B5EF4-FFF2-40B4-BE49-F238E27FC236}">
                <a16:creationId xmlns:a16="http://schemas.microsoft.com/office/drawing/2014/main" id="{205F9D1F-C92B-528A-184E-17C42BC0622D}"/>
              </a:ext>
            </a:extLst>
          </p:cNvPr>
          <p:cNvSpPr txBox="1"/>
          <p:nvPr/>
        </p:nvSpPr>
        <p:spPr>
          <a:xfrm>
            <a:off x="505342" y="881016"/>
            <a:ext cx="8341360" cy="830997"/>
          </a:xfrm>
          <a:prstGeom prst="rect">
            <a:avLst/>
          </a:prstGeom>
          <a:noFill/>
        </p:spPr>
        <p:txBody>
          <a:bodyPr wrap="square">
            <a:spAutoFit/>
          </a:bodyPr>
          <a:lstStyle/>
          <a:p>
            <a:r>
              <a:rPr lang="en-US" sz="2400" dirty="0">
                <a:solidFill>
                  <a:srgbClr val="0073E6"/>
                </a:solidFill>
              </a:rPr>
              <a:t>Delight customers from back of the</a:t>
            </a:r>
            <a:br>
              <a:rPr lang="en-US" sz="2400" dirty="0">
                <a:solidFill>
                  <a:srgbClr val="0073E6"/>
                </a:solidFill>
              </a:rPr>
            </a:br>
            <a:r>
              <a:rPr lang="en-US" sz="2400" dirty="0">
                <a:solidFill>
                  <a:srgbClr val="0073E6"/>
                </a:solidFill>
              </a:rPr>
              <a:t>store to sales floor</a:t>
            </a:r>
            <a:endParaRPr lang="en-US" sz="2400" dirty="0"/>
          </a:p>
        </p:txBody>
      </p:sp>
    </p:spTree>
    <p:extLst>
      <p:ext uri="{BB962C8B-B14F-4D97-AF65-F5344CB8AC3E}">
        <p14:creationId xmlns:p14="http://schemas.microsoft.com/office/powerpoint/2010/main" val="3445783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in a yellow jacket and black hat working on a forklift&#10;&#10;Description automatically generated">
            <a:extLst>
              <a:ext uri="{FF2B5EF4-FFF2-40B4-BE49-F238E27FC236}">
                <a16:creationId xmlns:a16="http://schemas.microsoft.com/office/drawing/2014/main" id="{4F25867B-D30C-EF74-1973-FD834F7BCC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2662" y="0"/>
            <a:ext cx="6316163" cy="6858000"/>
          </a:xfrm>
          <a:prstGeom prst="rect">
            <a:avLst/>
          </a:prstGeom>
        </p:spPr>
      </p:pic>
      <p:sp>
        <p:nvSpPr>
          <p:cNvPr id="12" name="Freeform 19">
            <a:extLst>
              <a:ext uri="{FF2B5EF4-FFF2-40B4-BE49-F238E27FC236}">
                <a16:creationId xmlns:a16="http://schemas.microsoft.com/office/drawing/2014/main" id="{E1570272-36C0-B790-5B10-CC3CB9C0ECD7}"/>
              </a:ext>
            </a:extLst>
          </p:cNvPr>
          <p:cNvSpPr>
            <a:spLocks noGrp="1" noRot="1" noMove="1" noResize="1" noEditPoints="1" noAdjustHandles="1" noChangeArrowheads="1" noChangeShapeType="1"/>
          </p:cNvSpPr>
          <p:nvPr/>
        </p:nvSpPr>
        <p:spPr>
          <a:xfrm>
            <a:off x="-4443" y="-7085"/>
            <a:ext cx="6553480" cy="6887410"/>
          </a:xfrm>
          <a:custGeom>
            <a:avLst/>
            <a:gdLst>
              <a:gd name="connsiteX0" fmla="*/ 0 w 792480"/>
              <a:gd name="connsiteY0" fmla="*/ 0 h 6776720"/>
              <a:gd name="connsiteX1" fmla="*/ 223520 w 792480"/>
              <a:gd name="connsiteY1" fmla="*/ 0 h 6776720"/>
              <a:gd name="connsiteX2" fmla="*/ 792480 w 792480"/>
              <a:gd name="connsiteY2" fmla="*/ 6776720 h 6776720"/>
              <a:gd name="connsiteX3" fmla="*/ 589280 w 792480"/>
              <a:gd name="connsiteY3" fmla="*/ 6776720 h 6776720"/>
              <a:gd name="connsiteX4" fmla="*/ 0 w 792480"/>
              <a:gd name="connsiteY4" fmla="*/ 0 h 6776720"/>
              <a:gd name="connsiteX0" fmla="*/ 0 w 6402732"/>
              <a:gd name="connsiteY0" fmla="*/ 9497 h 6776720"/>
              <a:gd name="connsiteX1" fmla="*/ 5833772 w 6402732"/>
              <a:gd name="connsiteY1" fmla="*/ 0 h 6776720"/>
              <a:gd name="connsiteX2" fmla="*/ 6402732 w 6402732"/>
              <a:gd name="connsiteY2" fmla="*/ 6776720 h 6776720"/>
              <a:gd name="connsiteX3" fmla="*/ 6199532 w 6402732"/>
              <a:gd name="connsiteY3" fmla="*/ 6776720 h 6776720"/>
              <a:gd name="connsiteX4" fmla="*/ 0 w 6402732"/>
              <a:gd name="connsiteY4" fmla="*/ 9497 h 6776720"/>
              <a:gd name="connsiteX0" fmla="*/ 0 w 6402732"/>
              <a:gd name="connsiteY0" fmla="*/ 9497 h 6776720"/>
              <a:gd name="connsiteX1" fmla="*/ 5960393 w 6402732"/>
              <a:gd name="connsiteY1" fmla="*/ 0 h 6776720"/>
              <a:gd name="connsiteX2" fmla="*/ 6402732 w 6402732"/>
              <a:gd name="connsiteY2" fmla="*/ 6776720 h 6776720"/>
              <a:gd name="connsiteX3" fmla="*/ 6199532 w 6402732"/>
              <a:gd name="connsiteY3" fmla="*/ 6776720 h 6776720"/>
              <a:gd name="connsiteX4" fmla="*/ 0 w 6402732"/>
              <a:gd name="connsiteY4" fmla="*/ 9497 h 6776720"/>
              <a:gd name="connsiteX0" fmla="*/ 0 w 6578053"/>
              <a:gd name="connsiteY0" fmla="*/ 9497 h 6786217"/>
              <a:gd name="connsiteX1" fmla="*/ 5960393 w 6578053"/>
              <a:gd name="connsiteY1" fmla="*/ 0 h 6786217"/>
              <a:gd name="connsiteX2" fmla="*/ 6578053 w 6578053"/>
              <a:gd name="connsiteY2" fmla="*/ 6786217 h 6786217"/>
              <a:gd name="connsiteX3" fmla="*/ 6199532 w 6578053"/>
              <a:gd name="connsiteY3" fmla="*/ 6776720 h 6786217"/>
              <a:gd name="connsiteX4" fmla="*/ 0 w 6578053"/>
              <a:gd name="connsiteY4" fmla="*/ 9497 h 6786217"/>
              <a:gd name="connsiteX0" fmla="*/ 53561 w 6631614"/>
              <a:gd name="connsiteY0" fmla="*/ 9497 h 6786217"/>
              <a:gd name="connsiteX1" fmla="*/ 6013954 w 6631614"/>
              <a:gd name="connsiteY1" fmla="*/ 0 h 6786217"/>
              <a:gd name="connsiteX2" fmla="*/ 6631614 w 6631614"/>
              <a:gd name="connsiteY2" fmla="*/ 6786217 h 6786217"/>
              <a:gd name="connsiteX3" fmla="*/ 0 w 6631614"/>
              <a:gd name="connsiteY3" fmla="*/ 6767223 h 6786217"/>
              <a:gd name="connsiteX4" fmla="*/ 53561 w 6631614"/>
              <a:gd name="connsiteY4" fmla="*/ 9497 h 6786217"/>
              <a:gd name="connsiteX0" fmla="*/ 53561 w 6631614"/>
              <a:gd name="connsiteY0" fmla="*/ 18994 h 6795714"/>
              <a:gd name="connsiteX1" fmla="*/ 6062654 w 6631614"/>
              <a:gd name="connsiteY1" fmla="*/ 0 h 6795714"/>
              <a:gd name="connsiteX2" fmla="*/ 6631614 w 6631614"/>
              <a:gd name="connsiteY2" fmla="*/ 6795714 h 6795714"/>
              <a:gd name="connsiteX3" fmla="*/ 0 w 6631614"/>
              <a:gd name="connsiteY3" fmla="*/ 6776720 h 6795714"/>
              <a:gd name="connsiteX4" fmla="*/ 53561 w 6631614"/>
              <a:gd name="connsiteY4" fmla="*/ 18994 h 679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1614" h="6795714">
                <a:moveTo>
                  <a:pt x="53561" y="18994"/>
                </a:moveTo>
                <a:lnTo>
                  <a:pt x="6062654" y="0"/>
                </a:lnTo>
                <a:lnTo>
                  <a:pt x="6631614" y="6795714"/>
                </a:lnTo>
                <a:lnTo>
                  <a:pt x="0" y="6776720"/>
                </a:lnTo>
                <a:lnTo>
                  <a:pt x="53561" y="189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a:extLst>
              <a:ext uri="{FF2B5EF4-FFF2-40B4-BE49-F238E27FC236}">
                <a16:creationId xmlns:a16="http://schemas.microsoft.com/office/drawing/2014/main" id="{06480D8F-C8C3-E04F-AA2D-F730E92A09E3}"/>
              </a:ext>
            </a:extLst>
          </p:cNvPr>
          <p:cNvSpPr/>
          <p:nvPr/>
        </p:nvSpPr>
        <p:spPr>
          <a:xfrm>
            <a:off x="5953714" y="2540"/>
            <a:ext cx="783143" cy="6868160"/>
          </a:xfrm>
          <a:custGeom>
            <a:avLst/>
            <a:gdLst>
              <a:gd name="connsiteX0" fmla="*/ 0 w 792480"/>
              <a:gd name="connsiteY0" fmla="*/ 0 h 6776720"/>
              <a:gd name="connsiteX1" fmla="*/ 223520 w 792480"/>
              <a:gd name="connsiteY1" fmla="*/ 0 h 6776720"/>
              <a:gd name="connsiteX2" fmla="*/ 792480 w 792480"/>
              <a:gd name="connsiteY2" fmla="*/ 6776720 h 6776720"/>
              <a:gd name="connsiteX3" fmla="*/ 589280 w 792480"/>
              <a:gd name="connsiteY3" fmla="*/ 6776720 h 6776720"/>
              <a:gd name="connsiteX4" fmla="*/ 0 w 792480"/>
              <a:gd name="connsiteY4" fmla="*/ 0 h 677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 h="6776720">
                <a:moveTo>
                  <a:pt x="0" y="0"/>
                </a:moveTo>
                <a:lnTo>
                  <a:pt x="223520" y="0"/>
                </a:lnTo>
                <a:lnTo>
                  <a:pt x="792480" y="6776720"/>
                </a:lnTo>
                <a:lnTo>
                  <a:pt x="589280" y="6776720"/>
                </a:lnTo>
                <a:lnTo>
                  <a:pt x="0"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D7A161-40FF-49EE-B1B0-29E5F1898B58}"/>
              </a:ext>
            </a:extLst>
          </p:cNvPr>
          <p:cNvSpPr>
            <a:spLocks noGrp="1"/>
          </p:cNvSpPr>
          <p:nvPr>
            <p:ph type="title" idx="4294967295"/>
          </p:nvPr>
        </p:nvSpPr>
        <p:spPr>
          <a:xfrm>
            <a:off x="569912" y="426209"/>
            <a:ext cx="4670955" cy="482600"/>
          </a:xfrm>
        </p:spPr>
        <p:txBody>
          <a:bodyPr/>
          <a:lstStyle/>
          <a:p>
            <a:r>
              <a:rPr lang="en-US" b="1" dirty="0"/>
              <a:t>Warehouse/Yard/Ports</a:t>
            </a:r>
            <a:endParaRPr lang="en-US" sz="2400" dirty="0">
              <a:solidFill>
                <a:srgbClr val="0073E6"/>
              </a:solidFill>
            </a:endParaRPr>
          </a:p>
        </p:txBody>
      </p:sp>
      <p:sp>
        <p:nvSpPr>
          <p:cNvPr id="6" name="TextBox 5">
            <a:extLst>
              <a:ext uri="{FF2B5EF4-FFF2-40B4-BE49-F238E27FC236}">
                <a16:creationId xmlns:a16="http://schemas.microsoft.com/office/drawing/2014/main" id="{58F51982-43FD-2D5D-8053-39919390182E}"/>
              </a:ext>
            </a:extLst>
          </p:cNvPr>
          <p:cNvSpPr txBox="1"/>
          <p:nvPr/>
        </p:nvSpPr>
        <p:spPr>
          <a:xfrm>
            <a:off x="1582992" y="1789471"/>
            <a:ext cx="4758813" cy="4438395"/>
          </a:xfrm>
          <a:prstGeom prst="rect">
            <a:avLst/>
          </a:prstGeom>
          <a:noFill/>
        </p:spPr>
        <p:txBody>
          <a:bodyPr wrap="square" rtlCol="0">
            <a:spAutoFit/>
          </a:bodyPr>
          <a:lstStyle/>
          <a:p>
            <a:pPr marL="285750" indent="-285750">
              <a:lnSpc>
                <a:spcPct val="200000"/>
              </a:lnSpc>
              <a:buClr>
                <a:srgbClr val="0073E6"/>
              </a:buClr>
              <a:buFont typeface="Arial" panose="020B0604020202020204" pitchFamily="34" charset="0"/>
              <a:buChar char="•"/>
            </a:pPr>
            <a:r>
              <a:rPr lang="en-US" dirty="0"/>
              <a:t>Warehouse and yard management</a:t>
            </a:r>
          </a:p>
          <a:p>
            <a:pPr marL="285750" indent="-285750">
              <a:lnSpc>
                <a:spcPct val="200000"/>
              </a:lnSpc>
              <a:buClr>
                <a:srgbClr val="0073E6"/>
              </a:buClr>
              <a:buFont typeface="Arial" panose="020B0604020202020204" pitchFamily="34" charset="0"/>
              <a:buChar char="•"/>
            </a:pPr>
            <a:r>
              <a:rPr lang="en-US" dirty="0"/>
              <a:t>Returns processing</a:t>
            </a:r>
          </a:p>
          <a:p>
            <a:pPr marL="285750" indent="-285750">
              <a:lnSpc>
                <a:spcPct val="200000"/>
              </a:lnSpc>
              <a:buClr>
                <a:srgbClr val="0073E6"/>
              </a:buClr>
              <a:buFont typeface="Arial" panose="020B0604020202020204" pitchFamily="34" charset="0"/>
              <a:buChar char="•"/>
            </a:pPr>
            <a:r>
              <a:rPr lang="en-US" dirty="0"/>
              <a:t>Cross docking</a:t>
            </a:r>
          </a:p>
          <a:p>
            <a:pPr marL="285750" indent="-285750">
              <a:lnSpc>
                <a:spcPct val="200000"/>
              </a:lnSpc>
              <a:buClr>
                <a:srgbClr val="0073E6"/>
              </a:buClr>
              <a:buFont typeface="Arial" panose="020B0604020202020204" pitchFamily="34" charset="0"/>
              <a:buChar char="•"/>
            </a:pPr>
            <a:r>
              <a:rPr lang="en-US" dirty="0"/>
              <a:t>Picking</a:t>
            </a:r>
          </a:p>
          <a:p>
            <a:pPr marL="285750" indent="-285750">
              <a:lnSpc>
                <a:spcPct val="200000"/>
              </a:lnSpc>
              <a:buClr>
                <a:srgbClr val="0073E6"/>
              </a:buClr>
              <a:buFont typeface="Arial" panose="020B0604020202020204" pitchFamily="34" charset="0"/>
              <a:buChar char="•"/>
            </a:pPr>
            <a:r>
              <a:rPr lang="en-US" dirty="0"/>
              <a:t>Forklift operations</a:t>
            </a:r>
          </a:p>
          <a:p>
            <a:pPr marL="285750" indent="-285750">
              <a:lnSpc>
                <a:spcPct val="200000"/>
              </a:lnSpc>
              <a:buClr>
                <a:srgbClr val="0073E6"/>
              </a:buClr>
              <a:buFont typeface="Arial" panose="020B0604020202020204" pitchFamily="34" charset="0"/>
              <a:buChar char="•"/>
            </a:pPr>
            <a:r>
              <a:rPr lang="en-US" dirty="0"/>
              <a:t>Receiving</a:t>
            </a:r>
          </a:p>
          <a:p>
            <a:pPr marL="285750" indent="-285750">
              <a:lnSpc>
                <a:spcPct val="200000"/>
              </a:lnSpc>
              <a:buClr>
                <a:srgbClr val="0073E6"/>
              </a:buClr>
              <a:buFont typeface="Arial" panose="020B0604020202020204" pitchFamily="34" charset="0"/>
              <a:buChar char="•"/>
            </a:pPr>
            <a:r>
              <a:rPr lang="en-US" dirty="0"/>
              <a:t>Inventory management</a:t>
            </a:r>
          </a:p>
          <a:p>
            <a:pPr marL="285750" indent="-285750">
              <a:lnSpc>
                <a:spcPct val="200000"/>
              </a:lnSpc>
              <a:buClr>
                <a:srgbClr val="0073E6"/>
              </a:buClr>
              <a:buFont typeface="Arial" panose="020B0604020202020204" pitchFamily="34" charset="0"/>
              <a:buChar char="•"/>
            </a:pPr>
            <a:r>
              <a:rPr lang="en-US" dirty="0"/>
              <a:t>Loading/unloading</a:t>
            </a:r>
          </a:p>
        </p:txBody>
      </p:sp>
      <p:pic>
        <p:nvPicPr>
          <p:cNvPr id="4" name="Picture 3">
            <a:extLst>
              <a:ext uri="{FF2B5EF4-FFF2-40B4-BE49-F238E27FC236}">
                <a16:creationId xmlns:a16="http://schemas.microsoft.com/office/drawing/2014/main" id="{037D7397-45D3-86E3-F3FA-11EBA4F084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5352" y="2108769"/>
            <a:ext cx="673100" cy="444500"/>
          </a:xfrm>
          <a:prstGeom prst="rect">
            <a:avLst/>
          </a:prstGeom>
        </p:spPr>
      </p:pic>
      <p:pic>
        <p:nvPicPr>
          <p:cNvPr id="5" name="Picture 4">
            <a:extLst>
              <a:ext uri="{FF2B5EF4-FFF2-40B4-BE49-F238E27FC236}">
                <a16:creationId xmlns:a16="http://schemas.microsoft.com/office/drawing/2014/main" id="{7B076827-55EB-D374-AFE3-505DC4C18A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2502" y="3249248"/>
            <a:ext cx="558800" cy="558800"/>
          </a:xfrm>
          <a:prstGeom prst="rect">
            <a:avLst/>
          </a:prstGeom>
        </p:spPr>
      </p:pic>
      <p:pic>
        <p:nvPicPr>
          <p:cNvPr id="8" name="Picture 7">
            <a:extLst>
              <a:ext uri="{FF2B5EF4-FFF2-40B4-BE49-F238E27FC236}">
                <a16:creationId xmlns:a16="http://schemas.microsoft.com/office/drawing/2014/main" id="{7D6BA20B-AFC0-D778-1CE2-A69D8B1FA8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5352" y="4475497"/>
            <a:ext cx="673100" cy="482600"/>
          </a:xfrm>
          <a:prstGeom prst="rect">
            <a:avLst/>
          </a:prstGeom>
        </p:spPr>
      </p:pic>
      <p:pic>
        <p:nvPicPr>
          <p:cNvPr id="11" name="Picture 10">
            <a:extLst>
              <a:ext uri="{FF2B5EF4-FFF2-40B4-BE49-F238E27FC236}">
                <a16:creationId xmlns:a16="http://schemas.microsoft.com/office/drawing/2014/main" id="{B89B5407-57DC-B5C5-69D7-A1896E4D7C0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2352" y="5589876"/>
            <a:ext cx="419100" cy="508000"/>
          </a:xfrm>
          <a:prstGeom prst="rect">
            <a:avLst/>
          </a:prstGeom>
        </p:spPr>
      </p:pic>
      <p:sp>
        <p:nvSpPr>
          <p:cNvPr id="14" name="TextBox 13">
            <a:extLst>
              <a:ext uri="{FF2B5EF4-FFF2-40B4-BE49-F238E27FC236}">
                <a16:creationId xmlns:a16="http://schemas.microsoft.com/office/drawing/2014/main" id="{0B0513C2-B2B2-1FF7-B202-D3E2B9D948D0}"/>
              </a:ext>
            </a:extLst>
          </p:cNvPr>
          <p:cNvSpPr txBox="1"/>
          <p:nvPr/>
        </p:nvSpPr>
        <p:spPr>
          <a:xfrm>
            <a:off x="474439" y="901804"/>
            <a:ext cx="8341360" cy="830997"/>
          </a:xfrm>
          <a:prstGeom prst="rect">
            <a:avLst/>
          </a:prstGeom>
          <a:noFill/>
        </p:spPr>
        <p:txBody>
          <a:bodyPr wrap="square">
            <a:spAutoFit/>
          </a:bodyPr>
          <a:lstStyle/>
          <a:p>
            <a:r>
              <a:rPr lang="en-US" sz="2400" dirty="0">
                <a:solidFill>
                  <a:srgbClr val="0073E6"/>
                </a:solidFill>
              </a:rPr>
              <a:t>Manage inventory across your</a:t>
            </a:r>
            <a:br>
              <a:rPr lang="en-US" sz="2400" dirty="0">
                <a:solidFill>
                  <a:srgbClr val="0073E6"/>
                </a:solidFill>
              </a:rPr>
            </a:br>
            <a:r>
              <a:rPr lang="en-US" sz="2400" dirty="0">
                <a:solidFill>
                  <a:srgbClr val="0073E6"/>
                </a:solidFill>
              </a:rPr>
              <a:t>entire supply chain</a:t>
            </a:r>
            <a:endParaRPr lang="en-US" sz="2400" dirty="0"/>
          </a:p>
        </p:txBody>
      </p:sp>
    </p:spTree>
    <p:extLst>
      <p:ext uri="{BB962C8B-B14F-4D97-AF65-F5344CB8AC3E}">
        <p14:creationId xmlns:p14="http://schemas.microsoft.com/office/powerpoint/2010/main" val="2995140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2">
            <a:extLst>
              <a:ext uri="{FF2B5EF4-FFF2-40B4-BE49-F238E27FC236}">
                <a16:creationId xmlns:a16="http://schemas.microsoft.com/office/drawing/2014/main" id="{32E8EF8C-BA51-A846-A38C-D89879819BA9}"/>
              </a:ext>
            </a:extLst>
          </p:cNvPr>
          <p:cNvSpPr txBox="1">
            <a:spLocks/>
          </p:cNvSpPr>
          <p:nvPr/>
        </p:nvSpPr>
        <p:spPr>
          <a:xfrm>
            <a:off x="569912" y="2501609"/>
            <a:ext cx="9692882" cy="1875658"/>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6000" b="1" dirty="0">
                <a:solidFill>
                  <a:srgbClr val="0073E6"/>
                </a:solidFill>
              </a:rPr>
              <a:t>Merely Rugged is</a:t>
            </a:r>
            <a:br>
              <a:rPr lang="en-US" sz="6000" b="1" dirty="0">
                <a:solidFill>
                  <a:srgbClr val="0073E6"/>
                </a:solidFill>
              </a:rPr>
            </a:br>
            <a:r>
              <a:rPr lang="en-US" sz="6000" b="1" dirty="0">
                <a:solidFill>
                  <a:srgbClr val="0073E6"/>
                </a:solidFill>
              </a:rPr>
              <a:t>Not Enough </a:t>
            </a:r>
          </a:p>
        </p:txBody>
      </p:sp>
      <p:sp>
        <p:nvSpPr>
          <p:cNvPr id="7" name="Title 12">
            <a:extLst>
              <a:ext uri="{FF2B5EF4-FFF2-40B4-BE49-F238E27FC236}">
                <a16:creationId xmlns:a16="http://schemas.microsoft.com/office/drawing/2014/main" id="{480A1BEE-BC74-A84D-BD45-B566EFA14D3F}"/>
              </a:ext>
            </a:extLst>
          </p:cNvPr>
          <p:cNvSpPr txBox="1">
            <a:spLocks/>
          </p:cNvSpPr>
          <p:nvPr/>
        </p:nvSpPr>
        <p:spPr>
          <a:xfrm>
            <a:off x="580672" y="1468576"/>
            <a:ext cx="9692881" cy="927391"/>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2800" dirty="0">
                <a:solidFill>
                  <a:schemeClr val="bg1"/>
                </a:solidFill>
                <a:latin typeface="Arial" panose="020B0604020202020204" pitchFamily="34" charset="0"/>
                <a:cs typeface="Arial" panose="020B0604020202020204" pitchFamily="34" charset="0"/>
              </a:rPr>
              <a:t>As the global market leader</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in rugged mobile computers, Zebra knows</a:t>
            </a:r>
          </a:p>
        </p:txBody>
      </p:sp>
    </p:spTree>
    <p:extLst>
      <p:ext uri="{BB962C8B-B14F-4D97-AF65-F5344CB8AC3E}">
        <p14:creationId xmlns:p14="http://schemas.microsoft.com/office/powerpoint/2010/main" val="131990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06480D8F-C8C3-E04F-AA2D-F730E92A09E3}"/>
              </a:ext>
            </a:extLst>
          </p:cNvPr>
          <p:cNvSpPr/>
          <p:nvPr/>
        </p:nvSpPr>
        <p:spPr>
          <a:xfrm>
            <a:off x="5953714" y="2540"/>
            <a:ext cx="783143" cy="6868160"/>
          </a:xfrm>
          <a:custGeom>
            <a:avLst/>
            <a:gdLst>
              <a:gd name="connsiteX0" fmla="*/ 0 w 792480"/>
              <a:gd name="connsiteY0" fmla="*/ 0 h 6776720"/>
              <a:gd name="connsiteX1" fmla="*/ 223520 w 792480"/>
              <a:gd name="connsiteY1" fmla="*/ 0 h 6776720"/>
              <a:gd name="connsiteX2" fmla="*/ 792480 w 792480"/>
              <a:gd name="connsiteY2" fmla="*/ 6776720 h 6776720"/>
              <a:gd name="connsiteX3" fmla="*/ 589280 w 792480"/>
              <a:gd name="connsiteY3" fmla="*/ 6776720 h 6776720"/>
              <a:gd name="connsiteX4" fmla="*/ 0 w 792480"/>
              <a:gd name="connsiteY4" fmla="*/ 0 h 677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 h="6776720">
                <a:moveTo>
                  <a:pt x="0" y="0"/>
                </a:moveTo>
                <a:lnTo>
                  <a:pt x="223520" y="0"/>
                </a:lnTo>
                <a:lnTo>
                  <a:pt x="792480" y="6776720"/>
                </a:lnTo>
                <a:lnTo>
                  <a:pt x="589280" y="6776720"/>
                </a:lnTo>
                <a:lnTo>
                  <a:pt x="0"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D7A161-40FF-49EE-B1B0-29E5F1898B58}"/>
              </a:ext>
            </a:extLst>
          </p:cNvPr>
          <p:cNvSpPr>
            <a:spLocks noGrp="1"/>
          </p:cNvSpPr>
          <p:nvPr>
            <p:ph type="title" idx="4294967295"/>
          </p:nvPr>
        </p:nvSpPr>
        <p:spPr>
          <a:xfrm>
            <a:off x="580922" y="440497"/>
            <a:ext cx="5372792" cy="482360"/>
          </a:xfrm>
        </p:spPr>
        <p:txBody>
          <a:bodyPr/>
          <a:lstStyle/>
          <a:p>
            <a:r>
              <a:rPr lang="en-US" b="1" dirty="0"/>
              <a:t>Field Mobility</a:t>
            </a:r>
            <a:endParaRPr lang="en-US" sz="2400" dirty="0">
              <a:solidFill>
                <a:srgbClr val="0073E6"/>
              </a:solidFill>
            </a:endParaRPr>
          </a:p>
        </p:txBody>
      </p:sp>
      <p:sp>
        <p:nvSpPr>
          <p:cNvPr id="37" name="Rectangle 36">
            <a:extLst>
              <a:ext uri="{FF2B5EF4-FFF2-40B4-BE49-F238E27FC236}">
                <a16:creationId xmlns:a16="http://schemas.microsoft.com/office/drawing/2014/main" id="{A37637BC-1C92-A341-8901-8B2AC57B3006}"/>
              </a:ext>
            </a:extLst>
          </p:cNvPr>
          <p:cNvSpPr/>
          <p:nvPr/>
        </p:nvSpPr>
        <p:spPr>
          <a:xfrm>
            <a:off x="585296" y="5768066"/>
            <a:ext cx="440367" cy="226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26">
            <a:extLst>
              <a:ext uri="{FF2B5EF4-FFF2-40B4-BE49-F238E27FC236}">
                <a16:creationId xmlns:a16="http://schemas.microsoft.com/office/drawing/2014/main" id="{C758CDBD-E0E3-4814-2E12-9BAE13968333}"/>
              </a:ext>
            </a:extLst>
          </p:cNvPr>
          <p:cNvSpPr/>
          <p:nvPr/>
        </p:nvSpPr>
        <p:spPr>
          <a:xfrm>
            <a:off x="6141992" y="-9366"/>
            <a:ext cx="7123814" cy="6889898"/>
          </a:xfrm>
          <a:custGeom>
            <a:avLst/>
            <a:gdLst>
              <a:gd name="connsiteX0" fmla="*/ 0 w 7102549"/>
              <a:gd name="connsiteY0" fmla="*/ 0 h 6889898"/>
              <a:gd name="connsiteX1" fmla="*/ 6368902 w 7102549"/>
              <a:gd name="connsiteY1" fmla="*/ 21266 h 6889898"/>
              <a:gd name="connsiteX2" fmla="*/ 7102549 w 7102549"/>
              <a:gd name="connsiteY2" fmla="*/ 6889898 h 6889898"/>
              <a:gd name="connsiteX3" fmla="*/ 563525 w 7102549"/>
              <a:gd name="connsiteY3" fmla="*/ 6868633 h 6889898"/>
              <a:gd name="connsiteX4" fmla="*/ 0 w 7102549"/>
              <a:gd name="connsiteY4" fmla="*/ 0 h 6889898"/>
              <a:gd name="connsiteX0" fmla="*/ 0 w 7102549"/>
              <a:gd name="connsiteY0" fmla="*/ 0 h 6889898"/>
              <a:gd name="connsiteX1" fmla="*/ 6368902 w 7102549"/>
              <a:gd name="connsiteY1" fmla="*/ 21266 h 6889898"/>
              <a:gd name="connsiteX2" fmla="*/ 7102549 w 7102549"/>
              <a:gd name="connsiteY2" fmla="*/ 6889898 h 6889898"/>
              <a:gd name="connsiteX3" fmla="*/ 552892 w 7102549"/>
              <a:gd name="connsiteY3" fmla="*/ 6879266 h 6889898"/>
              <a:gd name="connsiteX4" fmla="*/ 0 w 7102549"/>
              <a:gd name="connsiteY4" fmla="*/ 0 h 6889898"/>
              <a:gd name="connsiteX0" fmla="*/ 0 w 7123814"/>
              <a:gd name="connsiteY0" fmla="*/ 0 h 6889898"/>
              <a:gd name="connsiteX1" fmla="*/ 6390167 w 7123814"/>
              <a:gd name="connsiteY1" fmla="*/ 21266 h 6889898"/>
              <a:gd name="connsiteX2" fmla="*/ 7123814 w 7123814"/>
              <a:gd name="connsiteY2" fmla="*/ 6889898 h 6889898"/>
              <a:gd name="connsiteX3" fmla="*/ 574157 w 7123814"/>
              <a:gd name="connsiteY3" fmla="*/ 6879266 h 6889898"/>
              <a:gd name="connsiteX4" fmla="*/ 0 w 7123814"/>
              <a:gd name="connsiteY4" fmla="*/ 0 h 6889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14" h="6889898">
                <a:moveTo>
                  <a:pt x="0" y="0"/>
                </a:moveTo>
                <a:lnTo>
                  <a:pt x="6390167" y="21266"/>
                </a:lnTo>
                <a:lnTo>
                  <a:pt x="7123814" y="6889898"/>
                </a:lnTo>
                <a:lnTo>
                  <a:pt x="574157" y="6879266"/>
                </a:lnTo>
                <a:lnTo>
                  <a:pt x="0" y="0"/>
                </a:lnTo>
                <a:close/>
              </a:path>
            </a:pathLst>
          </a:custGeom>
          <a:blipFill dpi="0" rotWithShape="1">
            <a:blip r:embed="rId3" cstate="email">
              <a:extLst>
                <a:ext uri="{28A0092B-C50C-407E-A947-70E740481C1C}">
                  <a14:useLocalDpi xmlns:a14="http://schemas.microsoft.com/office/drawing/2010/main"/>
                </a:ext>
              </a:extLst>
            </a:blip>
            <a:srcRect/>
            <a:tile tx="-127000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65B77E88-192C-1532-D0BC-4E9429AB154A}"/>
              </a:ext>
            </a:extLst>
          </p:cNvPr>
          <p:cNvSpPr txBox="1"/>
          <p:nvPr/>
        </p:nvSpPr>
        <p:spPr>
          <a:xfrm>
            <a:off x="1582992" y="1789471"/>
            <a:ext cx="4758813" cy="3884333"/>
          </a:xfrm>
          <a:prstGeom prst="rect">
            <a:avLst/>
          </a:prstGeom>
          <a:noFill/>
        </p:spPr>
        <p:txBody>
          <a:bodyPr wrap="square" rtlCol="0">
            <a:spAutoFit/>
          </a:bodyPr>
          <a:lstStyle/>
          <a:p>
            <a:pPr marL="285750" indent="-285750">
              <a:lnSpc>
                <a:spcPct val="200000"/>
              </a:lnSpc>
              <a:buClr>
                <a:srgbClr val="0073E6"/>
              </a:buClr>
              <a:buFont typeface="Arial" panose="020B0604020202020204" pitchFamily="34" charset="0"/>
              <a:buChar char="•"/>
            </a:pPr>
            <a:r>
              <a:rPr lang="en-US" dirty="0"/>
              <a:t>Routing and dispatch</a:t>
            </a:r>
          </a:p>
          <a:p>
            <a:pPr marL="285750" indent="-285750">
              <a:lnSpc>
                <a:spcPct val="200000"/>
              </a:lnSpc>
              <a:buClr>
                <a:srgbClr val="0073E6"/>
              </a:buClr>
              <a:buFont typeface="Arial" panose="020B0604020202020204" pitchFamily="34" charset="0"/>
              <a:buChar char="•"/>
            </a:pPr>
            <a:r>
              <a:rPr lang="en-US" dirty="0"/>
              <a:t>Personnel tracking</a:t>
            </a:r>
          </a:p>
          <a:p>
            <a:pPr marL="285750" indent="-285750">
              <a:lnSpc>
                <a:spcPct val="200000"/>
              </a:lnSpc>
              <a:buClr>
                <a:srgbClr val="0073E6"/>
              </a:buClr>
              <a:buFont typeface="Arial" panose="020B0604020202020204" pitchFamily="34" charset="0"/>
              <a:buChar char="•"/>
            </a:pPr>
            <a:r>
              <a:rPr lang="en-US" dirty="0"/>
              <a:t>Emergency repairs</a:t>
            </a:r>
          </a:p>
          <a:p>
            <a:pPr marL="285750" indent="-285750">
              <a:lnSpc>
                <a:spcPct val="200000"/>
              </a:lnSpc>
              <a:buClr>
                <a:srgbClr val="0073E6"/>
              </a:buClr>
              <a:buFont typeface="Arial" panose="020B0604020202020204" pitchFamily="34" charset="0"/>
              <a:buChar char="•"/>
            </a:pPr>
            <a:r>
              <a:rPr lang="en-US" dirty="0"/>
              <a:t>Mobile work order management</a:t>
            </a:r>
          </a:p>
          <a:p>
            <a:pPr marL="285750" indent="-285750">
              <a:lnSpc>
                <a:spcPct val="200000"/>
              </a:lnSpc>
              <a:buClr>
                <a:srgbClr val="0073E6"/>
              </a:buClr>
              <a:buFont typeface="Arial" panose="020B0604020202020204" pitchFamily="34" charset="0"/>
              <a:buChar char="•"/>
            </a:pPr>
            <a:r>
              <a:rPr lang="en-US" dirty="0"/>
              <a:t>Safety inspection and compliance</a:t>
            </a:r>
          </a:p>
          <a:p>
            <a:pPr marL="285750" indent="-285750">
              <a:lnSpc>
                <a:spcPct val="200000"/>
              </a:lnSpc>
              <a:buClr>
                <a:srgbClr val="0073E6"/>
              </a:buClr>
              <a:buFont typeface="Arial" panose="020B0604020202020204" pitchFamily="34" charset="0"/>
              <a:buChar char="•"/>
            </a:pPr>
            <a:r>
              <a:rPr lang="en-US" dirty="0"/>
              <a:t>Meter reading</a:t>
            </a:r>
          </a:p>
          <a:p>
            <a:pPr marL="285750" indent="-285750">
              <a:lnSpc>
                <a:spcPct val="200000"/>
              </a:lnSpc>
              <a:buClr>
                <a:srgbClr val="0073E6"/>
              </a:buClr>
              <a:buFont typeface="Arial" panose="020B0604020202020204" pitchFamily="34" charset="0"/>
              <a:buChar char="•"/>
            </a:pPr>
            <a:r>
              <a:rPr lang="en-US" dirty="0"/>
              <a:t>Remote assistance</a:t>
            </a:r>
          </a:p>
        </p:txBody>
      </p:sp>
      <p:pic>
        <p:nvPicPr>
          <p:cNvPr id="5" name="Picture 4">
            <a:extLst>
              <a:ext uri="{FF2B5EF4-FFF2-40B4-BE49-F238E27FC236}">
                <a16:creationId xmlns:a16="http://schemas.microsoft.com/office/drawing/2014/main" id="{AAE4ED6B-ABF3-AB22-FFDC-E6A8FB59BC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5479" y="3062815"/>
            <a:ext cx="825500" cy="546100"/>
          </a:xfrm>
          <a:prstGeom prst="rect">
            <a:avLst/>
          </a:prstGeom>
        </p:spPr>
      </p:pic>
      <p:pic>
        <p:nvPicPr>
          <p:cNvPr id="3" name="Picture 2">
            <a:extLst>
              <a:ext uri="{FF2B5EF4-FFF2-40B4-BE49-F238E27FC236}">
                <a16:creationId xmlns:a16="http://schemas.microsoft.com/office/drawing/2014/main" id="{23AAEB34-8590-97A8-A04E-909B43FEB0F5}"/>
              </a:ext>
            </a:extLst>
          </p:cNvPr>
          <p:cNvPicPr>
            <a:picLocks noChangeAspect="1"/>
          </p:cNvPicPr>
          <p:nvPr/>
        </p:nvPicPr>
        <p:blipFill>
          <a:blip r:embed="rId5"/>
          <a:stretch>
            <a:fillRect/>
          </a:stretch>
        </p:blipFill>
        <p:spPr>
          <a:xfrm>
            <a:off x="1008808" y="2037948"/>
            <a:ext cx="418843" cy="604995"/>
          </a:xfrm>
          <a:prstGeom prst="rect">
            <a:avLst/>
          </a:prstGeom>
        </p:spPr>
      </p:pic>
      <p:pic>
        <p:nvPicPr>
          <p:cNvPr id="8" name="Picture 7">
            <a:extLst>
              <a:ext uri="{FF2B5EF4-FFF2-40B4-BE49-F238E27FC236}">
                <a16:creationId xmlns:a16="http://schemas.microsoft.com/office/drawing/2014/main" id="{129B7183-A82B-3FE4-B19E-9ECF1FCD7D38}"/>
              </a:ext>
            </a:extLst>
          </p:cNvPr>
          <p:cNvPicPr>
            <a:picLocks noChangeAspect="1"/>
          </p:cNvPicPr>
          <p:nvPr/>
        </p:nvPicPr>
        <p:blipFill>
          <a:blip r:embed="rId6"/>
          <a:stretch>
            <a:fillRect/>
          </a:stretch>
        </p:blipFill>
        <p:spPr>
          <a:xfrm>
            <a:off x="945179" y="4088250"/>
            <a:ext cx="546100" cy="546100"/>
          </a:xfrm>
          <a:prstGeom prst="rect">
            <a:avLst/>
          </a:prstGeom>
        </p:spPr>
      </p:pic>
      <p:pic>
        <p:nvPicPr>
          <p:cNvPr id="9" name="Picture 8">
            <a:extLst>
              <a:ext uri="{FF2B5EF4-FFF2-40B4-BE49-F238E27FC236}">
                <a16:creationId xmlns:a16="http://schemas.microsoft.com/office/drawing/2014/main" id="{48270164-E934-8A55-C486-A77BB04538C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5179" y="5113685"/>
            <a:ext cx="546100" cy="482600"/>
          </a:xfrm>
          <a:prstGeom prst="rect">
            <a:avLst/>
          </a:prstGeom>
        </p:spPr>
      </p:pic>
      <p:sp>
        <p:nvSpPr>
          <p:cNvPr id="11" name="TextBox 10">
            <a:extLst>
              <a:ext uri="{FF2B5EF4-FFF2-40B4-BE49-F238E27FC236}">
                <a16:creationId xmlns:a16="http://schemas.microsoft.com/office/drawing/2014/main" id="{76D41B04-F41D-4F9F-927A-5F6E58E60813}"/>
              </a:ext>
            </a:extLst>
          </p:cNvPr>
          <p:cNvSpPr txBox="1"/>
          <p:nvPr/>
        </p:nvSpPr>
        <p:spPr>
          <a:xfrm>
            <a:off x="495181" y="882949"/>
            <a:ext cx="7828280" cy="830997"/>
          </a:xfrm>
          <a:prstGeom prst="rect">
            <a:avLst/>
          </a:prstGeom>
          <a:noFill/>
        </p:spPr>
        <p:txBody>
          <a:bodyPr wrap="square">
            <a:spAutoFit/>
          </a:bodyPr>
          <a:lstStyle/>
          <a:p>
            <a:r>
              <a:rPr lang="en-US" sz="2400" dirty="0">
                <a:solidFill>
                  <a:srgbClr val="0073E6"/>
                </a:solidFill>
              </a:rPr>
              <a:t>Empower your team to deliver</a:t>
            </a:r>
            <a:br>
              <a:rPr lang="en-US" sz="2400" dirty="0">
                <a:solidFill>
                  <a:srgbClr val="0073E6"/>
                </a:solidFill>
              </a:rPr>
            </a:br>
            <a:r>
              <a:rPr lang="en-US" sz="2400" dirty="0">
                <a:solidFill>
                  <a:srgbClr val="0073E6"/>
                </a:solidFill>
              </a:rPr>
              <a:t>seamless customer service in the field</a:t>
            </a:r>
            <a:endParaRPr lang="en-US" sz="2400" dirty="0"/>
          </a:p>
        </p:txBody>
      </p:sp>
    </p:spTree>
    <p:extLst>
      <p:ext uri="{BB962C8B-B14F-4D97-AF65-F5344CB8AC3E}">
        <p14:creationId xmlns:p14="http://schemas.microsoft.com/office/powerpoint/2010/main" val="123652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06480D8F-C8C3-E04F-AA2D-F730E92A09E3}"/>
              </a:ext>
            </a:extLst>
          </p:cNvPr>
          <p:cNvSpPr/>
          <p:nvPr/>
        </p:nvSpPr>
        <p:spPr>
          <a:xfrm>
            <a:off x="5953714" y="2540"/>
            <a:ext cx="783143" cy="6868160"/>
          </a:xfrm>
          <a:custGeom>
            <a:avLst/>
            <a:gdLst>
              <a:gd name="connsiteX0" fmla="*/ 0 w 792480"/>
              <a:gd name="connsiteY0" fmla="*/ 0 h 6776720"/>
              <a:gd name="connsiteX1" fmla="*/ 223520 w 792480"/>
              <a:gd name="connsiteY1" fmla="*/ 0 h 6776720"/>
              <a:gd name="connsiteX2" fmla="*/ 792480 w 792480"/>
              <a:gd name="connsiteY2" fmla="*/ 6776720 h 6776720"/>
              <a:gd name="connsiteX3" fmla="*/ 589280 w 792480"/>
              <a:gd name="connsiteY3" fmla="*/ 6776720 h 6776720"/>
              <a:gd name="connsiteX4" fmla="*/ 0 w 792480"/>
              <a:gd name="connsiteY4" fmla="*/ 0 h 677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 h="6776720">
                <a:moveTo>
                  <a:pt x="0" y="0"/>
                </a:moveTo>
                <a:lnTo>
                  <a:pt x="223520" y="0"/>
                </a:lnTo>
                <a:lnTo>
                  <a:pt x="792480" y="6776720"/>
                </a:lnTo>
                <a:lnTo>
                  <a:pt x="589280" y="6776720"/>
                </a:lnTo>
                <a:lnTo>
                  <a:pt x="0"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D7A161-40FF-49EE-B1B0-29E5F1898B58}"/>
              </a:ext>
            </a:extLst>
          </p:cNvPr>
          <p:cNvSpPr>
            <a:spLocks noGrp="1"/>
          </p:cNvSpPr>
          <p:nvPr>
            <p:ph type="title" idx="4294967295"/>
          </p:nvPr>
        </p:nvSpPr>
        <p:spPr>
          <a:xfrm>
            <a:off x="580923" y="424847"/>
            <a:ext cx="4410177" cy="398114"/>
          </a:xfrm>
        </p:spPr>
        <p:txBody>
          <a:bodyPr/>
          <a:lstStyle/>
          <a:p>
            <a:r>
              <a:rPr lang="en-US" b="1" dirty="0"/>
              <a:t>Healthcare</a:t>
            </a:r>
            <a:endParaRPr lang="en-US" sz="2400" dirty="0">
              <a:solidFill>
                <a:srgbClr val="0073E6"/>
              </a:solidFill>
            </a:endParaRPr>
          </a:p>
        </p:txBody>
      </p:sp>
      <p:sp>
        <p:nvSpPr>
          <p:cNvPr id="28" name="TextBox 27">
            <a:extLst>
              <a:ext uri="{FF2B5EF4-FFF2-40B4-BE49-F238E27FC236}">
                <a16:creationId xmlns:a16="http://schemas.microsoft.com/office/drawing/2014/main" id="{65B77E88-192C-1532-D0BC-4E9429AB154A}"/>
              </a:ext>
            </a:extLst>
          </p:cNvPr>
          <p:cNvSpPr txBox="1"/>
          <p:nvPr/>
        </p:nvSpPr>
        <p:spPr>
          <a:xfrm>
            <a:off x="1582993" y="2007532"/>
            <a:ext cx="4509518" cy="4622997"/>
          </a:xfrm>
          <a:prstGeom prst="rect">
            <a:avLst/>
          </a:prstGeom>
          <a:noFill/>
        </p:spPr>
        <p:txBody>
          <a:bodyPr wrap="square" rtlCol="0">
            <a:spAutoFit/>
          </a:bodyPr>
          <a:lstStyle/>
          <a:p>
            <a:pPr marL="285750" indent="-285750">
              <a:lnSpc>
                <a:spcPct val="200000"/>
              </a:lnSpc>
              <a:buClr>
                <a:srgbClr val="0073E6"/>
              </a:buClr>
              <a:buFont typeface="Arial" panose="020B0604020202020204" pitchFamily="34" charset="0"/>
              <a:buChar char="•"/>
            </a:pPr>
            <a:r>
              <a:rPr lang="en-US" sz="1600" dirty="0"/>
              <a:t>Telehealth</a:t>
            </a:r>
          </a:p>
          <a:p>
            <a:pPr marL="285750" indent="-285750">
              <a:lnSpc>
                <a:spcPct val="200000"/>
              </a:lnSpc>
              <a:buClr>
                <a:srgbClr val="0073E6"/>
              </a:buClr>
              <a:buFont typeface="Arial" panose="020B0604020202020204" pitchFamily="34" charset="0"/>
              <a:buChar char="•"/>
            </a:pPr>
            <a:r>
              <a:rPr lang="en-US" sz="1600" dirty="0"/>
              <a:t>Patient monitoring</a:t>
            </a:r>
          </a:p>
          <a:p>
            <a:pPr marL="285750" indent="-285750">
              <a:lnSpc>
                <a:spcPct val="200000"/>
              </a:lnSpc>
              <a:buClr>
                <a:srgbClr val="0073E6"/>
              </a:buClr>
              <a:buFont typeface="Arial" panose="020B0604020202020204" pitchFamily="34" charset="0"/>
              <a:buChar char="•"/>
            </a:pPr>
            <a:r>
              <a:rPr lang="en-US" sz="1600" dirty="0"/>
              <a:t>Patient engagement at bedside</a:t>
            </a:r>
          </a:p>
          <a:p>
            <a:pPr marL="285750" indent="-285750">
              <a:lnSpc>
                <a:spcPct val="200000"/>
              </a:lnSpc>
              <a:buClr>
                <a:srgbClr val="0073E6"/>
              </a:buClr>
              <a:buFont typeface="Arial" panose="020B0604020202020204" pitchFamily="34" charset="0"/>
              <a:buChar char="•"/>
            </a:pPr>
            <a:r>
              <a:rPr lang="en-US" sz="1600" dirty="0"/>
              <a:t>Patient entertainment</a:t>
            </a:r>
          </a:p>
          <a:p>
            <a:pPr marL="285750" indent="-285750">
              <a:lnSpc>
                <a:spcPct val="200000"/>
              </a:lnSpc>
              <a:buClr>
                <a:srgbClr val="0073E6"/>
              </a:buClr>
              <a:buFont typeface="Arial" panose="020B0604020202020204" pitchFamily="34" charset="0"/>
              <a:buChar char="•"/>
            </a:pPr>
            <a:r>
              <a:rPr lang="en-US" sz="1600" dirty="0"/>
              <a:t>Patient identification</a:t>
            </a:r>
          </a:p>
          <a:p>
            <a:pPr marL="285750" indent="-285750">
              <a:lnSpc>
                <a:spcPct val="200000"/>
              </a:lnSpc>
              <a:buClr>
                <a:srgbClr val="0073E6"/>
              </a:buClr>
              <a:buFont typeface="Arial" panose="020B0604020202020204" pitchFamily="34" charset="0"/>
              <a:buChar char="•"/>
            </a:pPr>
            <a:r>
              <a:rPr lang="en-US" sz="1600" dirty="0"/>
              <a:t>Medication / Specimen collection verification</a:t>
            </a:r>
          </a:p>
          <a:p>
            <a:pPr marL="285750" indent="-285750">
              <a:lnSpc>
                <a:spcPct val="200000"/>
              </a:lnSpc>
              <a:buClr>
                <a:srgbClr val="0073E6"/>
              </a:buClr>
              <a:buFont typeface="Arial" panose="020B0604020202020204" pitchFamily="34" charset="0"/>
              <a:buChar char="•"/>
            </a:pPr>
            <a:r>
              <a:rPr lang="en-US" sz="1600" dirty="0"/>
              <a:t>Patient self check-in</a:t>
            </a:r>
          </a:p>
          <a:p>
            <a:pPr marL="285750" indent="-285750">
              <a:lnSpc>
                <a:spcPct val="200000"/>
              </a:lnSpc>
              <a:buClr>
                <a:srgbClr val="0073E6"/>
              </a:buClr>
              <a:buFont typeface="Arial" panose="020B0604020202020204" pitchFamily="34" charset="0"/>
              <a:buChar char="•"/>
            </a:pPr>
            <a:r>
              <a:rPr lang="en-US" sz="1600" dirty="0"/>
              <a:t>Staff management / communications</a:t>
            </a:r>
          </a:p>
          <a:p>
            <a:pPr marL="285750" indent="-285750">
              <a:lnSpc>
                <a:spcPct val="200000"/>
              </a:lnSpc>
              <a:buClr>
                <a:srgbClr val="0073E6"/>
              </a:buClr>
              <a:buFont typeface="Arial" panose="020B0604020202020204" pitchFamily="34" charset="0"/>
              <a:buChar char="•"/>
            </a:pPr>
            <a:r>
              <a:rPr lang="en-US" sz="1600" dirty="0"/>
              <a:t>In-home caregivers</a:t>
            </a:r>
            <a:endParaRPr lang="en-US" dirty="0"/>
          </a:p>
        </p:txBody>
      </p:sp>
      <p:pic>
        <p:nvPicPr>
          <p:cNvPr id="8" name="Picture 7">
            <a:extLst>
              <a:ext uri="{FF2B5EF4-FFF2-40B4-BE49-F238E27FC236}">
                <a16:creationId xmlns:a16="http://schemas.microsoft.com/office/drawing/2014/main" id="{7BE018BA-7CD6-1BAE-6A6A-52D15FE7B0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9090" y="4637914"/>
            <a:ext cx="508000" cy="596900"/>
          </a:xfrm>
          <a:prstGeom prst="rect">
            <a:avLst/>
          </a:prstGeom>
        </p:spPr>
      </p:pic>
      <p:pic>
        <p:nvPicPr>
          <p:cNvPr id="4" name="Picture 3">
            <a:extLst>
              <a:ext uri="{FF2B5EF4-FFF2-40B4-BE49-F238E27FC236}">
                <a16:creationId xmlns:a16="http://schemas.microsoft.com/office/drawing/2014/main" id="{53671D30-BBB9-73B8-B7ED-A55CA045EC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8290" y="3505311"/>
            <a:ext cx="609600" cy="444500"/>
          </a:xfrm>
          <a:prstGeom prst="rect">
            <a:avLst/>
          </a:prstGeom>
        </p:spPr>
      </p:pic>
      <p:pic>
        <p:nvPicPr>
          <p:cNvPr id="7" name="Picture 6">
            <a:extLst>
              <a:ext uri="{FF2B5EF4-FFF2-40B4-BE49-F238E27FC236}">
                <a16:creationId xmlns:a16="http://schemas.microsoft.com/office/drawing/2014/main" id="{8FA4B0FC-4196-B15B-0610-156479DC59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3497" y="5868404"/>
            <a:ext cx="959186" cy="444501"/>
          </a:xfrm>
          <a:prstGeom prst="rect">
            <a:avLst/>
          </a:prstGeom>
        </p:spPr>
      </p:pic>
      <p:pic>
        <p:nvPicPr>
          <p:cNvPr id="3" name="Picture 2">
            <a:extLst>
              <a:ext uri="{FF2B5EF4-FFF2-40B4-BE49-F238E27FC236}">
                <a16:creationId xmlns:a16="http://schemas.microsoft.com/office/drawing/2014/main" id="{237FBEFB-9EAF-D51F-7488-E5E53D9706DB}"/>
              </a:ext>
            </a:extLst>
          </p:cNvPr>
          <p:cNvPicPr>
            <a:picLocks noChangeAspect="1"/>
          </p:cNvPicPr>
          <p:nvPr/>
        </p:nvPicPr>
        <p:blipFill>
          <a:blip r:embed="rId6"/>
          <a:stretch>
            <a:fillRect/>
          </a:stretch>
        </p:blipFill>
        <p:spPr>
          <a:xfrm>
            <a:off x="626328" y="2286723"/>
            <a:ext cx="953524" cy="518583"/>
          </a:xfrm>
          <a:prstGeom prst="rect">
            <a:avLst/>
          </a:prstGeom>
        </p:spPr>
      </p:pic>
      <p:sp>
        <p:nvSpPr>
          <p:cNvPr id="6" name="Slide Number Placeholder 5">
            <a:extLst>
              <a:ext uri="{FF2B5EF4-FFF2-40B4-BE49-F238E27FC236}">
                <a16:creationId xmlns:a16="http://schemas.microsoft.com/office/drawing/2014/main" id="{7AC969CC-994D-5A75-A70A-12EFDED0685F}"/>
              </a:ext>
            </a:extLst>
          </p:cNvPr>
          <p:cNvSpPr>
            <a:spLocks noGrp="1"/>
          </p:cNvSpPr>
          <p:nvPr>
            <p:ph type="sldNum" sz="quarter" idx="4"/>
          </p:nvPr>
        </p:nvSpPr>
        <p:spPr/>
        <p:txBody>
          <a:body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31</a:t>
            </a:fld>
            <a:endParaRPr lang="en-US" dirty="0">
              <a:solidFill>
                <a:srgbClr val="000000"/>
              </a:solidFill>
              <a:latin typeface="Arial" panose="020B0604020202020204"/>
              <a:ea typeface="+mn-ea"/>
            </a:endParaRPr>
          </a:p>
        </p:txBody>
      </p:sp>
      <p:pic>
        <p:nvPicPr>
          <p:cNvPr id="5" name="Picture 8" descr="A picture containing person, indoor, wall&#10;&#10;Description automatically generated">
            <a:extLst>
              <a:ext uri="{FF2B5EF4-FFF2-40B4-BE49-F238E27FC236}">
                <a16:creationId xmlns:a16="http://schemas.microsoft.com/office/drawing/2014/main" id="{2A721070-1296-6E93-E870-82E913188DA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894" b="1025"/>
          <a:stretch/>
        </p:blipFill>
        <p:spPr>
          <a:xfrm>
            <a:off x="6149555" y="0"/>
            <a:ext cx="7219203" cy="6868419"/>
          </a:xfrm>
          <a:prstGeom prst="rect">
            <a:avLst/>
          </a:prstGeom>
        </p:spPr>
      </p:pic>
      <p:sp>
        <p:nvSpPr>
          <p:cNvPr id="12" name="TextBox 11">
            <a:extLst>
              <a:ext uri="{FF2B5EF4-FFF2-40B4-BE49-F238E27FC236}">
                <a16:creationId xmlns:a16="http://schemas.microsoft.com/office/drawing/2014/main" id="{2A580AF1-F1C0-0E37-ACCE-4F20CB6D8D76}"/>
              </a:ext>
            </a:extLst>
          </p:cNvPr>
          <p:cNvSpPr txBox="1"/>
          <p:nvPr/>
        </p:nvSpPr>
        <p:spPr>
          <a:xfrm>
            <a:off x="489483" y="867945"/>
            <a:ext cx="7828280" cy="1200329"/>
          </a:xfrm>
          <a:prstGeom prst="rect">
            <a:avLst/>
          </a:prstGeom>
          <a:noFill/>
        </p:spPr>
        <p:txBody>
          <a:bodyPr wrap="square">
            <a:spAutoFit/>
          </a:bodyPr>
          <a:lstStyle/>
          <a:p>
            <a:r>
              <a:rPr lang="en-US" sz="2400" dirty="0">
                <a:solidFill>
                  <a:srgbClr val="0073E6"/>
                </a:solidFill>
              </a:rPr>
              <a:t>Deliver exceptional care and</a:t>
            </a:r>
            <a:br>
              <a:rPr lang="en-US" sz="2400" dirty="0">
                <a:solidFill>
                  <a:srgbClr val="0073E6"/>
                </a:solidFill>
              </a:rPr>
            </a:br>
            <a:r>
              <a:rPr lang="en-US" sz="2400" dirty="0">
                <a:solidFill>
                  <a:srgbClr val="0073E6"/>
                </a:solidFill>
              </a:rPr>
              <a:t>elevate patient experience from</a:t>
            </a:r>
            <a:br>
              <a:rPr lang="en-US" sz="2400" dirty="0">
                <a:solidFill>
                  <a:srgbClr val="0073E6"/>
                </a:solidFill>
              </a:rPr>
            </a:br>
            <a:r>
              <a:rPr lang="en-US" sz="2400" dirty="0">
                <a:solidFill>
                  <a:srgbClr val="0073E6"/>
                </a:solidFill>
              </a:rPr>
              <a:t>admissions to discharge</a:t>
            </a:r>
            <a:endParaRPr lang="en-US" sz="2400" dirty="0"/>
          </a:p>
        </p:txBody>
      </p:sp>
    </p:spTree>
    <p:extLst>
      <p:ext uri="{BB962C8B-B14F-4D97-AF65-F5344CB8AC3E}">
        <p14:creationId xmlns:p14="http://schemas.microsoft.com/office/powerpoint/2010/main" val="651199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a:extLst>
              <a:ext uri="{FF2B5EF4-FFF2-40B4-BE49-F238E27FC236}">
                <a16:creationId xmlns:a16="http://schemas.microsoft.com/office/drawing/2014/main" id="{AF711249-5459-4F21-84F6-CDF82094FC4A}"/>
              </a:ext>
            </a:extLst>
          </p:cNvPr>
          <p:cNvSpPr>
            <a:spLocks noGrp="1"/>
          </p:cNvSpPr>
          <p:nvPr>
            <p:ph type="title"/>
          </p:nvPr>
        </p:nvSpPr>
        <p:spPr>
          <a:xfrm>
            <a:off x="467194" y="528907"/>
            <a:ext cx="8574838" cy="365760"/>
          </a:xfrm>
        </p:spPr>
        <p:txBody>
          <a:bodyPr/>
          <a:lstStyle/>
          <a:p>
            <a:pPr>
              <a:lnSpc>
                <a:spcPct val="80000"/>
              </a:lnSpc>
            </a:pPr>
            <a:r>
              <a:rPr lang="en-US" sz="2800" dirty="0"/>
              <a:t>Your Business Demands the Best </a:t>
            </a:r>
          </a:p>
        </p:txBody>
      </p:sp>
      <p:sp>
        <p:nvSpPr>
          <p:cNvPr id="70" name="Text Placeholder 69">
            <a:extLst>
              <a:ext uri="{FF2B5EF4-FFF2-40B4-BE49-F238E27FC236}">
                <a16:creationId xmlns:a16="http://schemas.microsoft.com/office/drawing/2014/main" id="{EF7F26A1-53F5-C746-9852-2F16AABB2F8F}"/>
              </a:ext>
            </a:extLst>
          </p:cNvPr>
          <p:cNvSpPr>
            <a:spLocks noGrp="1"/>
          </p:cNvSpPr>
          <p:nvPr>
            <p:ph type="body" sz="quarter" idx="10"/>
          </p:nvPr>
        </p:nvSpPr>
        <p:spPr>
          <a:xfrm>
            <a:off x="492594" y="947667"/>
            <a:ext cx="8574838" cy="365760"/>
          </a:xfrm>
        </p:spPr>
        <p:txBody>
          <a:bodyPr/>
          <a:lstStyle/>
          <a:p>
            <a:pPr marL="0" indent="0">
              <a:buNone/>
            </a:pPr>
            <a:r>
              <a:rPr lang="en-US" dirty="0">
                <a:solidFill>
                  <a:srgbClr val="0073E6"/>
                </a:solidFill>
              </a:rPr>
              <a:t>Zebra delivers it. Purpose-built with you in mind.</a:t>
            </a:r>
          </a:p>
        </p:txBody>
      </p:sp>
      <p:sp>
        <p:nvSpPr>
          <p:cNvPr id="14" name="Text Placeholder 69">
            <a:extLst>
              <a:ext uri="{FF2B5EF4-FFF2-40B4-BE49-F238E27FC236}">
                <a16:creationId xmlns:a16="http://schemas.microsoft.com/office/drawing/2014/main" id="{3D476D26-7B9B-5D4B-9C02-D0F570BCDC15}"/>
              </a:ext>
            </a:extLst>
          </p:cNvPr>
          <p:cNvSpPr txBox="1">
            <a:spLocks/>
          </p:cNvSpPr>
          <p:nvPr/>
        </p:nvSpPr>
        <p:spPr>
          <a:xfrm>
            <a:off x="8468143" y="3805729"/>
            <a:ext cx="2861762" cy="1197830"/>
          </a:xfrm>
          <a:prstGeom prst="rect">
            <a:avLst/>
          </a:prstGeom>
          <a:noFill/>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ct val="90000"/>
              </a:lnSpc>
              <a:spcBef>
                <a:spcPts val="0"/>
              </a:spcBef>
              <a:buNone/>
            </a:pPr>
            <a:r>
              <a:rPr lang="en-US" sz="2000" dirty="0">
                <a:solidFill>
                  <a:srgbClr val="0073E6"/>
                </a:solidFill>
              </a:rPr>
              <a:t>Industry-leading tools</a:t>
            </a:r>
            <a:br>
              <a:rPr lang="en-US" sz="2000" dirty="0">
                <a:solidFill>
                  <a:srgbClr val="0073E6"/>
                </a:solidFill>
              </a:rPr>
            </a:br>
            <a:r>
              <a:rPr lang="en-US" sz="2000" dirty="0">
                <a:solidFill>
                  <a:srgbClr val="0073E6"/>
                </a:solidFill>
              </a:rPr>
              <a:t>to get the job done—</a:t>
            </a:r>
            <a:br>
              <a:rPr lang="en-US" sz="2000" dirty="0">
                <a:solidFill>
                  <a:srgbClr val="0073E6"/>
                </a:solidFill>
              </a:rPr>
            </a:br>
            <a:r>
              <a:rPr lang="en-US" sz="2000" dirty="0">
                <a:solidFill>
                  <a:srgbClr val="0073E6"/>
                </a:solidFill>
              </a:rPr>
              <a:t>no matter the conditions.</a:t>
            </a:r>
          </a:p>
        </p:txBody>
      </p:sp>
      <p:sp>
        <p:nvSpPr>
          <p:cNvPr id="17" name="Oval 16">
            <a:extLst>
              <a:ext uri="{FF2B5EF4-FFF2-40B4-BE49-F238E27FC236}">
                <a16:creationId xmlns:a16="http://schemas.microsoft.com/office/drawing/2014/main" id="{A42C1485-97E0-E54D-A150-6898FDD36EC5}"/>
              </a:ext>
            </a:extLst>
          </p:cNvPr>
          <p:cNvSpPr/>
          <p:nvPr/>
        </p:nvSpPr>
        <p:spPr>
          <a:xfrm>
            <a:off x="1912081" y="1744306"/>
            <a:ext cx="4198466" cy="4198465"/>
          </a:xfrm>
          <a:prstGeom prst="ellipse">
            <a:avLst/>
          </a:prstGeom>
          <a:noFill/>
          <a:ln w="1905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95B9E641-6492-F741-8866-A533C891CD8A}"/>
              </a:ext>
            </a:extLst>
          </p:cNvPr>
          <p:cNvCxnSpPr>
            <a:cxnSpLocks/>
          </p:cNvCxnSpPr>
          <p:nvPr/>
        </p:nvCxnSpPr>
        <p:spPr>
          <a:xfrm flipV="1">
            <a:off x="4735367" y="2292564"/>
            <a:ext cx="202952" cy="292877"/>
          </a:xfrm>
          <a:prstGeom prst="line">
            <a:avLst/>
          </a:prstGeom>
          <a:ln w="19050">
            <a:solidFill>
              <a:srgbClr val="0073E6"/>
            </a:solidFill>
          </a:ln>
        </p:spPr>
        <p:style>
          <a:lnRef idx="1">
            <a:schemeClr val="accent1"/>
          </a:lnRef>
          <a:fillRef idx="0">
            <a:schemeClr val="accent1"/>
          </a:fillRef>
          <a:effectRef idx="0">
            <a:schemeClr val="accent1"/>
          </a:effectRef>
          <a:fontRef idx="minor">
            <a:schemeClr val="tx1"/>
          </a:fontRef>
        </p:style>
      </p:cxnSp>
      <p:pic>
        <p:nvPicPr>
          <p:cNvPr id="112" name="Picture 111">
            <a:extLst>
              <a:ext uri="{FF2B5EF4-FFF2-40B4-BE49-F238E27FC236}">
                <a16:creationId xmlns:a16="http://schemas.microsoft.com/office/drawing/2014/main" id="{F9F2D6A5-B760-5340-A24E-2A40C01EAE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9635" y="1465910"/>
            <a:ext cx="965116" cy="1030098"/>
          </a:xfrm>
          <a:prstGeom prst="rect">
            <a:avLst/>
          </a:prstGeom>
        </p:spPr>
      </p:pic>
      <p:cxnSp>
        <p:nvCxnSpPr>
          <p:cNvPr id="56" name="Straight Connector 55">
            <a:extLst>
              <a:ext uri="{FF2B5EF4-FFF2-40B4-BE49-F238E27FC236}">
                <a16:creationId xmlns:a16="http://schemas.microsoft.com/office/drawing/2014/main" id="{85A3DBBD-62CB-674A-8274-ED127B762FCF}"/>
              </a:ext>
            </a:extLst>
          </p:cNvPr>
          <p:cNvCxnSpPr>
            <a:cxnSpLocks/>
          </p:cNvCxnSpPr>
          <p:nvPr/>
        </p:nvCxnSpPr>
        <p:spPr>
          <a:xfrm flipV="1">
            <a:off x="5388497" y="3627612"/>
            <a:ext cx="433358" cy="84641"/>
          </a:xfrm>
          <a:prstGeom prst="line">
            <a:avLst/>
          </a:prstGeom>
          <a:ln w="19050">
            <a:solidFill>
              <a:srgbClr val="0073E6"/>
            </a:solidFill>
          </a:ln>
        </p:spPr>
        <p:style>
          <a:lnRef idx="1">
            <a:schemeClr val="accent1"/>
          </a:lnRef>
          <a:fillRef idx="0">
            <a:schemeClr val="accent1"/>
          </a:fillRef>
          <a:effectRef idx="0">
            <a:schemeClr val="accent1"/>
          </a:effectRef>
          <a:fontRef idx="minor">
            <a:schemeClr val="tx1"/>
          </a:fontRef>
        </p:style>
      </p:cxnSp>
      <p:pic>
        <p:nvPicPr>
          <p:cNvPr id="110" name="Picture 109">
            <a:extLst>
              <a:ext uri="{FF2B5EF4-FFF2-40B4-BE49-F238E27FC236}">
                <a16:creationId xmlns:a16="http://schemas.microsoft.com/office/drawing/2014/main" id="{90655A0D-0FEA-B844-B536-A4086CF600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96729" y="3026260"/>
            <a:ext cx="942932" cy="1037939"/>
          </a:xfrm>
          <a:prstGeom prst="rect">
            <a:avLst/>
          </a:prstGeom>
        </p:spPr>
      </p:pic>
      <p:cxnSp>
        <p:nvCxnSpPr>
          <p:cNvPr id="9" name="Straight Connector 8">
            <a:extLst>
              <a:ext uri="{FF2B5EF4-FFF2-40B4-BE49-F238E27FC236}">
                <a16:creationId xmlns:a16="http://schemas.microsoft.com/office/drawing/2014/main" id="{7622E207-5196-6B4F-9744-3029A4521607}"/>
              </a:ext>
            </a:extLst>
          </p:cNvPr>
          <p:cNvCxnSpPr>
            <a:cxnSpLocks/>
          </p:cNvCxnSpPr>
          <p:nvPr/>
        </p:nvCxnSpPr>
        <p:spPr>
          <a:xfrm>
            <a:off x="4032157" y="5256091"/>
            <a:ext cx="0" cy="372887"/>
          </a:xfrm>
          <a:prstGeom prst="line">
            <a:avLst/>
          </a:prstGeom>
          <a:ln w="19050">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D4D84A8-1312-F144-80E4-621B44EBAFCF}"/>
              </a:ext>
            </a:extLst>
          </p:cNvPr>
          <p:cNvCxnSpPr>
            <a:cxnSpLocks/>
          </p:cNvCxnSpPr>
          <p:nvPr/>
        </p:nvCxnSpPr>
        <p:spPr>
          <a:xfrm>
            <a:off x="5067333" y="4770282"/>
            <a:ext cx="313213" cy="210445"/>
          </a:xfrm>
          <a:prstGeom prst="line">
            <a:avLst/>
          </a:prstGeom>
          <a:ln w="19050">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F3CF3E2-D100-1F49-991B-D9EAFA60CADE}"/>
              </a:ext>
            </a:extLst>
          </p:cNvPr>
          <p:cNvCxnSpPr>
            <a:cxnSpLocks/>
          </p:cNvCxnSpPr>
          <p:nvPr/>
        </p:nvCxnSpPr>
        <p:spPr>
          <a:xfrm>
            <a:off x="3144947" y="2372871"/>
            <a:ext cx="167382" cy="227606"/>
          </a:xfrm>
          <a:prstGeom prst="line">
            <a:avLst/>
          </a:prstGeom>
          <a:ln w="19050">
            <a:solidFill>
              <a:srgbClr val="0073E6"/>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E2637E55-2F9D-4745-ADEA-EB865672F794}"/>
              </a:ext>
            </a:extLst>
          </p:cNvPr>
          <p:cNvSpPr/>
          <p:nvPr/>
        </p:nvSpPr>
        <p:spPr>
          <a:xfrm>
            <a:off x="3610630" y="5628978"/>
            <a:ext cx="856171" cy="856171"/>
          </a:xfrm>
          <a:prstGeom prst="ellipse">
            <a:avLst/>
          </a:prstGeom>
          <a:solidFill>
            <a:schemeClr val="bg2"/>
          </a:solidFill>
          <a:ln w="28575">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0CBAD5A4-A51C-5B4F-B3E7-29BE9CE1BE42}"/>
              </a:ext>
            </a:extLst>
          </p:cNvPr>
          <p:cNvSpPr/>
          <p:nvPr/>
        </p:nvSpPr>
        <p:spPr>
          <a:xfrm>
            <a:off x="4684108" y="1540926"/>
            <a:ext cx="856171" cy="856171"/>
          </a:xfrm>
          <a:prstGeom prst="ellipse">
            <a:avLst/>
          </a:prstGeom>
          <a:noFill/>
          <a:ln w="28575">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F3B3839C-E621-FC4E-9A45-62FEA8FD2251}"/>
              </a:ext>
            </a:extLst>
          </p:cNvPr>
          <p:cNvSpPr/>
          <p:nvPr/>
        </p:nvSpPr>
        <p:spPr>
          <a:xfrm>
            <a:off x="1816686" y="4791351"/>
            <a:ext cx="856171" cy="856171"/>
          </a:xfrm>
          <a:prstGeom prst="ellipse">
            <a:avLst/>
          </a:prstGeom>
          <a:solidFill>
            <a:schemeClr val="bg2"/>
          </a:solidFill>
          <a:ln w="28575">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4" name="Straight Connector 53">
            <a:extLst>
              <a:ext uri="{FF2B5EF4-FFF2-40B4-BE49-F238E27FC236}">
                <a16:creationId xmlns:a16="http://schemas.microsoft.com/office/drawing/2014/main" id="{B39A5ED1-C986-1C48-8858-D6B64AAC6B52}"/>
              </a:ext>
            </a:extLst>
          </p:cNvPr>
          <p:cNvCxnSpPr>
            <a:cxnSpLocks/>
          </p:cNvCxnSpPr>
          <p:nvPr/>
        </p:nvCxnSpPr>
        <p:spPr>
          <a:xfrm>
            <a:off x="2255023" y="3567562"/>
            <a:ext cx="390835" cy="60050"/>
          </a:xfrm>
          <a:prstGeom prst="line">
            <a:avLst/>
          </a:prstGeom>
          <a:ln w="19050">
            <a:solidFill>
              <a:srgbClr val="0073E6"/>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FDA6C9CE-8FF1-1742-8E42-F4060D1D10BD}"/>
              </a:ext>
            </a:extLst>
          </p:cNvPr>
          <p:cNvSpPr/>
          <p:nvPr/>
        </p:nvSpPr>
        <p:spPr>
          <a:xfrm>
            <a:off x="2514489" y="1550174"/>
            <a:ext cx="856169" cy="856171"/>
          </a:xfrm>
          <a:prstGeom prst="ellipse">
            <a:avLst/>
          </a:prstGeom>
          <a:solidFill>
            <a:schemeClr val="bg2"/>
          </a:solidFill>
          <a:ln w="28575">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D9DD3640-11DC-8240-A67C-E5E50636B505}"/>
              </a:ext>
            </a:extLst>
          </p:cNvPr>
          <p:cNvSpPr/>
          <p:nvPr/>
        </p:nvSpPr>
        <p:spPr>
          <a:xfrm>
            <a:off x="5297814" y="4812003"/>
            <a:ext cx="856169" cy="856171"/>
          </a:xfrm>
          <a:prstGeom prst="ellipse">
            <a:avLst/>
          </a:prstGeom>
          <a:solidFill>
            <a:schemeClr val="bg2"/>
          </a:solidFill>
          <a:ln w="28575">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5" name="Straight Connector 64">
            <a:extLst>
              <a:ext uri="{FF2B5EF4-FFF2-40B4-BE49-F238E27FC236}">
                <a16:creationId xmlns:a16="http://schemas.microsoft.com/office/drawing/2014/main" id="{78E49EE5-D84D-E544-A066-DECB95FA0FEB}"/>
              </a:ext>
            </a:extLst>
          </p:cNvPr>
          <p:cNvCxnSpPr>
            <a:cxnSpLocks/>
          </p:cNvCxnSpPr>
          <p:nvPr/>
        </p:nvCxnSpPr>
        <p:spPr>
          <a:xfrm flipV="1">
            <a:off x="2602522" y="4743688"/>
            <a:ext cx="350961" cy="211329"/>
          </a:xfrm>
          <a:prstGeom prst="line">
            <a:avLst/>
          </a:prstGeom>
          <a:ln w="19050">
            <a:solidFill>
              <a:srgbClr val="0073E6"/>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DADEC984-5528-364B-840A-E767E2DF7F0B}"/>
              </a:ext>
            </a:extLst>
          </p:cNvPr>
          <p:cNvSpPr/>
          <p:nvPr/>
        </p:nvSpPr>
        <p:spPr>
          <a:xfrm>
            <a:off x="1410338" y="3092543"/>
            <a:ext cx="856171" cy="856171"/>
          </a:xfrm>
          <a:prstGeom prst="ellipse">
            <a:avLst/>
          </a:prstGeom>
          <a:solidFill>
            <a:schemeClr val="bg2"/>
          </a:solidFill>
          <a:ln w="28575">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 Placeholder 69">
            <a:extLst>
              <a:ext uri="{FF2B5EF4-FFF2-40B4-BE49-F238E27FC236}">
                <a16:creationId xmlns:a16="http://schemas.microsoft.com/office/drawing/2014/main" id="{EF2D5BCB-232E-134D-83BB-B431DF860FBE}"/>
              </a:ext>
            </a:extLst>
          </p:cNvPr>
          <p:cNvSpPr txBox="1">
            <a:spLocks/>
          </p:cNvSpPr>
          <p:nvPr/>
        </p:nvSpPr>
        <p:spPr>
          <a:xfrm>
            <a:off x="4754613" y="6063574"/>
            <a:ext cx="1629852" cy="225116"/>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lvl="0" indent="0">
              <a:spcBef>
                <a:spcPts val="0"/>
              </a:spcBef>
              <a:buNone/>
            </a:pPr>
            <a:r>
              <a:rPr lang="en-US" sz="1400" dirty="0">
                <a:solidFill>
                  <a:schemeClr val="tx1">
                    <a:lumMod val="65000"/>
                    <a:lumOff val="35000"/>
                  </a:schemeClr>
                </a:solidFill>
              </a:rPr>
              <a:t>Mobile Computers</a:t>
            </a:r>
          </a:p>
        </p:txBody>
      </p:sp>
      <p:sp>
        <p:nvSpPr>
          <p:cNvPr id="69" name="Text Placeholder 69">
            <a:extLst>
              <a:ext uri="{FF2B5EF4-FFF2-40B4-BE49-F238E27FC236}">
                <a16:creationId xmlns:a16="http://schemas.microsoft.com/office/drawing/2014/main" id="{E750BB0E-5358-6F41-A760-EE3629DE0AC1}"/>
              </a:ext>
            </a:extLst>
          </p:cNvPr>
          <p:cNvSpPr txBox="1">
            <a:spLocks/>
          </p:cNvSpPr>
          <p:nvPr/>
        </p:nvSpPr>
        <p:spPr>
          <a:xfrm>
            <a:off x="22482" y="3417653"/>
            <a:ext cx="1018760" cy="345259"/>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lvl="0" indent="0" algn="r">
              <a:spcBef>
                <a:spcPts val="0"/>
              </a:spcBef>
              <a:buNone/>
            </a:pPr>
            <a:r>
              <a:rPr lang="en-US" sz="1400" dirty="0">
                <a:solidFill>
                  <a:schemeClr val="tx1">
                    <a:lumMod val="65000"/>
                    <a:lumOff val="35000"/>
                  </a:schemeClr>
                </a:solidFill>
              </a:rPr>
              <a:t>Printers</a:t>
            </a:r>
          </a:p>
        </p:txBody>
      </p:sp>
      <p:sp>
        <p:nvSpPr>
          <p:cNvPr id="15" name="Text Placeholder 69">
            <a:extLst>
              <a:ext uri="{FF2B5EF4-FFF2-40B4-BE49-F238E27FC236}">
                <a16:creationId xmlns:a16="http://schemas.microsoft.com/office/drawing/2014/main" id="{349733A3-D459-BE4A-B502-112FA03A4971}"/>
              </a:ext>
            </a:extLst>
          </p:cNvPr>
          <p:cNvSpPr txBox="1">
            <a:spLocks/>
          </p:cNvSpPr>
          <p:nvPr/>
        </p:nvSpPr>
        <p:spPr>
          <a:xfrm>
            <a:off x="6864509" y="3345807"/>
            <a:ext cx="1401374" cy="360876"/>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lvl="0" indent="0">
              <a:lnSpc>
                <a:spcPct val="150000"/>
              </a:lnSpc>
              <a:spcBef>
                <a:spcPts val="0"/>
              </a:spcBef>
              <a:buNone/>
            </a:pPr>
            <a:r>
              <a:rPr lang="en-US" sz="1400" dirty="0">
                <a:solidFill>
                  <a:schemeClr val="tx1">
                    <a:lumMod val="65000"/>
                    <a:lumOff val="35000"/>
                  </a:schemeClr>
                </a:solidFill>
              </a:rPr>
              <a:t>Services</a:t>
            </a:r>
          </a:p>
        </p:txBody>
      </p:sp>
      <p:sp>
        <p:nvSpPr>
          <p:cNvPr id="66" name="Text Placeholder 69">
            <a:extLst>
              <a:ext uri="{FF2B5EF4-FFF2-40B4-BE49-F238E27FC236}">
                <a16:creationId xmlns:a16="http://schemas.microsoft.com/office/drawing/2014/main" id="{DB22A1E1-7656-8540-9725-DE2195D3934D}"/>
              </a:ext>
            </a:extLst>
          </p:cNvPr>
          <p:cNvSpPr txBox="1">
            <a:spLocks/>
          </p:cNvSpPr>
          <p:nvPr/>
        </p:nvSpPr>
        <p:spPr>
          <a:xfrm>
            <a:off x="5952608" y="1699604"/>
            <a:ext cx="1401374" cy="396661"/>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lvl="0" indent="0">
              <a:lnSpc>
                <a:spcPct val="150000"/>
              </a:lnSpc>
              <a:spcBef>
                <a:spcPts val="0"/>
              </a:spcBef>
              <a:buNone/>
            </a:pPr>
            <a:r>
              <a:rPr lang="en-US" sz="1400" dirty="0">
                <a:solidFill>
                  <a:schemeClr val="tx1">
                    <a:lumMod val="65000"/>
                    <a:lumOff val="35000"/>
                  </a:schemeClr>
                </a:solidFill>
              </a:rPr>
              <a:t>Software</a:t>
            </a:r>
          </a:p>
        </p:txBody>
      </p:sp>
      <p:sp>
        <p:nvSpPr>
          <p:cNvPr id="83" name="Text Placeholder 69">
            <a:extLst>
              <a:ext uri="{FF2B5EF4-FFF2-40B4-BE49-F238E27FC236}">
                <a16:creationId xmlns:a16="http://schemas.microsoft.com/office/drawing/2014/main" id="{EDFA418B-3023-8E4E-89B6-F959312BF32C}"/>
              </a:ext>
            </a:extLst>
          </p:cNvPr>
          <p:cNvSpPr txBox="1">
            <a:spLocks/>
          </p:cNvSpPr>
          <p:nvPr/>
        </p:nvSpPr>
        <p:spPr>
          <a:xfrm>
            <a:off x="1153623" y="1699604"/>
            <a:ext cx="1018760" cy="345259"/>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r">
              <a:lnSpc>
                <a:spcPct val="150000"/>
              </a:lnSpc>
              <a:spcBef>
                <a:spcPts val="0"/>
              </a:spcBef>
              <a:buNone/>
            </a:pPr>
            <a:r>
              <a:rPr lang="en-US" sz="1400" dirty="0">
                <a:solidFill>
                  <a:schemeClr val="tx1">
                    <a:lumMod val="65000"/>
                    <a:lumOff val="35000"/>
                  </a:schemeClr>
                </a:solidFill>
              </a:rPr>
              <a:t>Scanners</a:t>
            </a:r>
          </a:p>
        </p:txBody>
      </p:sp>
      <p:sp>
        <p:nvSpPr>
          <p:cNvPr id="86" name="Text Placeholder 69">
            <a:extLst>
              <a:ext uri="{FF2B5EF4-FFF2-40B4-BE49-F238E27FC236}">
                <a16:creationId xmlns:a16="http://schemas.microsoft.com/office/drawing/2014/main" id="{0A6C67E6-DE34-1E48-A639-BFD665CBF871}"/>
              </a:ext>
            </a:extLst>
          </p:cNvPr>
          <p:cNvSpPr txBox="1">
            <a:spLocks/>
          </p:cNvSpPr>
          <p:nvPr/>
        </p:nvSpPr>
        <p:spPr>
          <a:xfrm>
            <a:off x="590282" y="5168771"/>
            <a:ext cx="1018760" cy="345259"/>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r">
              <a:lnSpc>
                <a:spcPct val="150000"/>
              </a:lnSpc>
              <a:spcBef>
                <a:spcPts val="0"/>
              </a:spcBef>
              <a:buNone/>
            </a:pPr>
            <a:r>
              <a:rPr lang="en-US" sz="1400" dirty="0">
                <a:solidFill>
                  <a:schemeClr val="tx1">
                    <a:lumMod val="65000"/>
                    <a:lumOff val="35000"/>
                  </a:schemeClr>
                </a:solidFill>
              </a:rPr>
              <a:t>Kiosks</a:t>
            </a:r>
          </a:p>
        </p:txBody>
      </p:sp>
      <p:sp>
        <p:nvSpPr>
          <p:cNvPr id="88" name="Text Placeholder 69">
            <a:extLst>
              <a:ext uri="{FF2B5EF4-FFF2-40B4-BE49-F238E27FC236}">
                <a16:creationId xmlns:a16="http://schemas.microsoft.com/office/drawing/2014/main" id="{66B8EE5B-0445-8E45-A20D-C8B0CEAD344F}"/>
              </a:ext>
            </a:extLst>
          </p:cNvPr>
          <p:cNvSpPr txBox="1">
            <a:spLocks/>
          </p:cNvSpPr>
          <p:nvPr/>
        </p:nvSpPr>
        <p:spPr>
          <a:xfrm>
            <a:off x="6384464" y="5134877"/>
            <a:ext cx="1018760" cy="345259"/>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lvl="0" indent="0">
              <a:lnSpc>
                <a:spcPct val="150000"/>
              </a:lnSpc>
              <a:spcBef>
                <a:spcPts val="0"/>
              </a:spcBef>
              <a:buNone/>
            </a:pPr>
            <a:r>
              <a:rPr lang="en-US" sz="1400" dirty="0">
                <a:solidFill>
                  <a:schemeClr val="tx1">
                    <a:lumMod val="65000"/>
                    <a:lumOff val="35000"/>
                  </a:schemeClr>
                </a:solidFill>
              </a:rPr>
              <a:t>Supplies</a:t>
            </a:r>
          </a:p>
        </p:txBody>
      </p:sp>
      <p:pic>
        <p:nvPicPr>
          <p:cNvPr id="43" name="Picture 42" descr="A close up of a device&#10;&#10;Description automatically generated">
            <a:extLst>
              <a:ext uri="{FF2B5EF4-FFF2-40B4-BE49-F238E27FC236}">
                <a16:creationId xmlns:a16="http://schemas.microsoft.com/office/drawing/2014/main" id="{F642476C-1BE7-A64A-8A0E-1D4AB5A55D9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38942" y="1682811"/>
            <a:ext cx="406003" cy="638005"/>
          </a:xfrm>
          <a:prstGeom prst="rect">
            <a:avLst/>
          </a:prstGeom>
        </p:spPr>
      </p:pic>
      <p:cxnSp>
        <p:nvCxnSpPr>
          <p:cNvPr id="92" name="Straight Connector 91">
            <a:extLst>
              <a:ext uri="{FF2B5EF4-FFF2-40B4-BE49-F238E27FC236}">
                <a16:creationId xmlns:a16="http://schemas.microsoft.com/office/drawing/2014/main" id="{EAE232FF-7CFF-6A4E-927F-BE89D8F9FA12}"/>
              </a:ext>
            </a:extLst>
          </p:cNvPr>
          <p:cNvCxnSpPr>
            <a:cxnSpLocks/>
          </p:cNvCxnSpPr>
          <p:nvPr/>
        </p:nvCxnSpPr>
        <p:spPr>
          <a:xfrm>
            <a:off x="1395213" y="2015560"/>
            <a:ext cx="1123280" cy="0"/>
          </a:xfrm>
          <a:prstGeom prst="line">
            <a:avLst/>
          </a:prstGeom>
          <a:ln w="19050">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6197058-9F19-994F-BD36-1475E59FA693}"/>
              </a:ext>
            </a:extLst>
          </p:cNvPr>
          <p:cNvCxnSpPr>
            <a:cxnSpLocks/>
          </p:cNvCxnSpPr>
          <p:nvPr/>
        </p:nvCxnSpPr>
        <p:spPr>
          <a:xfrm>
            <a:off x="405852" y="3668392"/>
            <a:ext cx="1024989" cy="0"/>
          </a:xfrm>
          <a:prstGeom prst="line">
            <a:avLst/>
          </a:prstGeom>
          <a:ln w="19050">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8C40057-636A-DB43-B88B-6AABE34B31D9}"/>
              </a:ext>
            </a:extLst>
          </p:cNvPr>
          <p:cNvCxnSpPr>
            <a:cxnSpLocks/>
          </p:cNvCxnSpPr>
          <p:nvPr/>
        </p:nvCxnSpPr>
        <p:spPr>
          <a:xfrm>
            <a:off x="1041242" y="5469726"/>
            <a:ext cx="870839" cy="0"/>
          </a:xfrm>
          <a:prstGeom prst="line">
            <a:avLst/>
          </a:prstGeom>
          <a:ln w="19050">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505080E-8D62-7641-82E2-C7BEA9890CEB}"/>
              </a:ext>
            </a:extLst>
          </p:cNvPr>
          <p:cNvCxnSpPr>
            <a:cxnSpLocks/>
          </p:cNvCxnSpPr>
          <p:nvPr/>
        </p:nvCxnSpPr>
        <p:spPr>
          <a:xfrm>
            <a:off x="5553144" y="2015560"/>
            <a:ext cx="1123280" cy="0"/>
          </a:xfrm>
          <a:prstGeom prst="line">
            <a:avLst/>
          </a:prstGeom>
          <a:ln w="19050">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DEEE9EB-7357-2644-99C7-583D5A486979}"/>
              </a:ext>
            </a:extLst>
          </p:cNvPr>
          <p:cNvCxnSpPr>
            <a:cxnSpLocks/>
          </p:cNvCxnSpPr>
          <p:nvPr/>
        </p:nvCxnSpPr>
        <p:spPr>
          <a:xfrm>
            <a:off x="6556875" y="3668392"/>
            <a:ext cx="1024989" cy="0"/>
          </a:xfrm>
          <a:prstGeom prst="line">
            <a:avLst/>
          </a:prstGeom>
          <a:ln w="19050">
            <a:solidFill>
              <a:srgbClr val="0073E6"/>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D336EF14-12A8-C744-AAEF-D0D7132BBBE4}"/>
              </a:ext>
            </a:extLst>
          </p:cNvPr>
          <p:cNvSpPr/>
          <p:nvPr/>
        </p:nvSpPr>
        <p:spPr>
          <a:xfrm>
            <a:off x="5728022" y="3117947"/>
            <a:ext cx="856171" cy="856171"/>
          </a:xfrm>
          <a:prstGeom prst="ellipse">
            <a:avLst/>
          </a:prstGeom>
          <a:noFill/>
          <a:ln w="28575">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0" name="Picture 49">
            <a:extLst>
              <a:ext uri="{FF2B5EF4-FFF2-40B4-BE49-F238E27FC236}">
                <a16:creationId xmlns:a16="http://schemas.microsoft.com/office/drawing/2014/main" id="{EA00C3C4-C69C-754D-BFBB-BD2DAE0CD0D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11079" y="4750010"/>
            <a:ext cx="870206" cy="957885"/>
          </a:xfrm>
          <a:prstGeom prst="rect">
            <a:avLst/>
          </a:prstGeom>
          <a:ln>
            <a:noFill/>
          </a:ln>
        </p:spPr>
      </p:pic>
      <p:cxnSp>
        <p:nvCxnSpPr>
          <p:cNvPr id="100" name="Straight Connector 99">
            <a:extLst>
              <a:ext uri="{FF2B5EF4-FFF2-40B4-BE49-F238E27FC236}">
                <a16:creationId xmlns:a16="http://schemas.microsoft.com/office/drawing/2014/main" id="{6CD7D5AC-B7DE-F74E-9A6A-84E168072E3E}"/>
              </a:ext>
            </a:extLst>
          </p:cNvPr>
          <p:cNvCxnSpPr>
            <a:cxnSpLocks/>
          </p:cNvCxnSpPr>
          <p:nvPr/>
        </p:nvCxnSpPr>
        <p:spPr>
          <a:xfrm>
            <a:off x="6095331" y="5469726"/>
            <a:ext cx="974039" cy="0"/>
          </a:xfrm>
          <a:prstGeom prst="line">
            <a:avLst/>
          </a:prstGeom>
          <a:ln w="19050">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5163986-A620-7B45-B942-54F6E899FDF5}"/>
              </a:ext>
            </a:extLst>
          </p:cNvPr>
          <p:cNvCxnSpPr>
            <a:cxnSpLocks/>
          </p:cNvCxnSpPr>
          <p:nvPr/>
        </p:nvCxnSpPr>
        <p:spPr>
          <a:xfrm>
            <a:off x="4378111" y="6320617"/>
            <a:ext cx="1841505" cy="0"/>
          </a:xfrm>
          <a:prstGeom prst="line">
            <a:avLst/>
          </a:prstGeom>
          <a:ln w="19050">
            <a:solidFill>
              <a:srgbClr val="0073E6"/>
            </a:solidFill>
          </a:ln>
        </p:spPr>
        <p:style>
          <a:lnRef idx="1">
            <a:schemeClr val="accent1"/>
          </a:lnRef>
          <a:fillRef idx="0">
            <a:schemeClr val="accent1"/>
          </a:fillRef>
          <a:effectRef idx="0">
            <a:schemeClr val="accent1"/>
          </a:effectRef>
          <a:fontRef idx="minor">
            <a:schemeClr val="tx1"/>
          </a:fontRef>
        </p:style>
      </p:cxnSp>
      <p:sp>
        <p:nvSpPr>
          <p:cNvPr id="51" name="Text Placeholder 69">
            <a:extLst>
              <a:ext uri="{FF2B5EF4-FFF2-40B4-BE49-F238E27FC236}">
                <a16:creationId xmlns:a16="http://schemas.microsoft.com/office/drawing/2014/main" id="{EBFBD90E-FB7E-3741-8C16-DA6F4776582F}"/>
              </a:ext>
            </a:extLst>
          </p:cNvPr>
          <p:cNvSpPr txBox="1">
            <a:spLocks/>
          </p:cNvSpPr>
          <p:nvPr/>
        </p:nvSpPr>
        <p:spPr>
          <a:xfrm>
            <a:off x="8468143" y="2675480"/>
            <a:ext cx="2500347" cy="1181087"/>
          </a:xfrm>
          <a:prstGeom prst="rect">
            <a:avLst/>
          </a:prstGeom>
          <a:noFill/>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ct val="90000"/>
              </a:lnSpc>
              <a:spcBef>
                <a:spcPts val="0"/>
              </a:spcBef>
              <a:buNone/>
            </a:pPr>
            <a:r>
              <a:rPr lang="en-US" sz="2400" b="1" dirty="0"/>
              <a:t>Zebra Rugged Tablets + the full Zebra ecosystem</a:t>
            </a:r>
          </a:p>
        </p:txBody>
      </p:sp>
      <p:pic>
        <p:nvPicPr>
          <p:cNvPr id="58" name="zq630-photography-product-right.png" descr="/Users/Hauser/Documents/zq630-photography-product-right.png"/>
          <p:cNvPicPr>
            <a:picLocks noChangeAspect="1"/>
          </p:cNvPicPr>
          <p:nvPr/>
        </p:nvPicPr>
        <p:blipFill>
          <a:blip r:embed="rId7" r:link="rId8" cstate="email">
            <a:extLst>
              <a:ext uri="{28A0092B-C50C-407E-A947-70E740481C1C}">
                <a14:useLocalDpi xmlns:a14="http://schemas.microsoft.com/office/drawing/2010/main"/>
              </a:ext>
            </a:extLst>
          </a:blip>
          <a:stretch>
            <a:fillRect/>
          </a:stretch>
        </p:blipFill>
        <p:spPr>
          <a:xfrm>
            <a:off x="1547810" y="3185415"/>
            <a:ext cx="594255" cy="643777"/>
          </a:xfrm>
          <a:prstGeom prst="rect">
            <a:avLst/>
          </a:prstGeom>
        </p:spPr>
      </p:pic>
      <p:pic>
        <p:nvPicPr>
          <p:cNvPr id="16" name="Picture 15" descr="A close-up of a cell phone&#10;&#10;Description automatically generated with medium confidence">
            <a:extLst>
              <a:ext uri="{FF2B5EF4-FFF2-40B4-BE49-F238E27FC236}">
                <a16:creationId xmlns:a16="http://schemas.microsoft.com/office/drawing/2014/main" id="{C5CCC00D-8938-9228-3615-2138E0FB663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0893068">
            <a:off x="3872222" y="5704164"/>
            <a:ext cx="266416" cy="718821"/>
          </a:xfrm>
          <a:prstGeom prst="rect">
            <a:avLst/>
          </a:prstGeom>
        </p:spPr>
      </p:pic>
      <p:sp>
        <p:nvSpPr>
          <p:cNvPr id="2" name="AutoShape 2">
            <a:extLst>
              <a:ext uri="{FF2B5EF4-FFF2-40B4-BE49-F238E27FC236}">
                <a16:creationId xmlns:a16="http://schemas.microsoft.com/office/drawing/2014/main" id="{C8FBED19-354E-F9CC-CD0F-28CD4EE8500C}"/>
              </a:ext>
            </a:extLst>
          </p:cNvPr>
          <p:cNvSpPr>
            <a:spLocks noChangeAspect="1" noChangeArrowheads="1"/>
          </p:cNvSpPr>
          <p:nvPr/>
        </p:nvSpPr>
        <p:spPr bwMode="auto">
          <a:xfrm flipH="1">
            <a:off x="6094412" y="6337353"/>
            <a:ext cx="6096000" cy="520647"/>
          </a:xfrm>
          <a:prstGeom prst="rtTriangle">
            <a:avLst/>
          </a:prstGeom>
          <a:solidFill>
            <a:srgbClr val="0073E6"/>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4" name="Oval 3">
            <a:extLst>
              <a:ext uri="{FF2B5EF4-FFF2-40B4-BE49-F238E27FC236}">
                <a16:creationId xmlns:a16="http://schemas.microsoft.com/office/drawing/2014/main" id="{B0F55CB8-03BB-4A4A-A6C9-2197599D81D5}"/>
              </a:ext>
            </a:extLst>
          </p:cNvPr>
          <p:cNvSpPr/>
          <p:nvPr/>
        </p:nvSpPr>
        <p:spPr>
          <a:xfrm>
            <a:off x="2514489" y="2361480"/>
            <a:ext cx="2990175" cy="2990174"/>
          </a:xfrm>
          <a:prstGeom prst="ellipse">
            <a:avLst/>
          </a:prstGeom>
          <a:solidFill>
            <a:srgbClr val="ECEEF2"/>
          </a:solidFill>
          <a:ln>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oup of laptops and tablets&#10;&#10;Description automatically generated">
            <a:extLst>
              <a:ext uri="{FF2B5EF4-FFF2-40B4-BE49-F238E27FC236}">
                <a16:creationId xmlns:a16="http://schemas.microsoft.com/office/drawing/2014/main" id="{2C116DAD-6258-2162-F896-409DE6A06BA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74503" y="3001079"/>
            <a:ext cx="3059276" cy="1720842"/>
          </a:xfrm>
          <a:prstGeom prst="rect">
            <a:avLst/>
          </a:prstGeom>
        </p:spPr>
      </p:pic>
      <p:pic>
        <p:nvPicPr>
          <p:cNvPr id="10" name="Picture 9" descr="A cash register with a screen&#10;&#10;Description automatically generated">
            <a:extLst>
              <a:ext uri="{FF2B5EF4-FFF2-40B4-BE49-F238E27FC236}">
                <a16:creationId xmlns:a16="http://schemas.microsoft.com/office/drawing/2014/main" id="{F0ED221B-665D-6A8C-A1A1-7B841282B1C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4059" y="4786461"/>
            <a:ext cx="747428" cy="747428"/>
          </a:xfrm>
          <a:prstGeom prst="rect">
            <a:avLst/>
          </a:prstGeom>
        </p:spPr>
      </p:pic>
    </p:spTree>
    <p:extLst>
      <p:ext uri="{BB962C8B-B14F-4D97-AF65-F5344CB8AC3E}">
        <p14:creationId xmlns:p14="http://schemas.microsoft.com/office/powerpoint/2010/main" val="68327203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139C5CF9-0575-6E43-8AA6-54CC6F12341A}"/>
              </a:ext>
            </a:extLst>
          </p:cNvPr>
          <p:cNvSpPr txBox="1">
            <a:spLocks/>
          </p:cNvSpPr>
          <p:nvPr/>
        </p:nvSpPr>
        <p:spPr>
          <a:xfrm>
            <a:off x="456961" y="1405945"/>
            <a:ext cx="7631698" cy="1288386"/>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nSpc>
                <a:spcPct val="200000"/>
              </a:lnSpc>
              <a:spcBef>
                <a:spcPct val="0"/>
              </a:spcBef>
              <a:buClr>
                <a:srgbClr val="0073E6"/>
              </a:buClr>
            </a:pPr>
            <a:r>
              <a:rPr lang="en-US" sz="1400" dirty="0">
                <a:latin typeface="Arial" panose="020B0604020202020204" pitchFamily="34" charset="0"/>
                <a:ea typeface="+mj-ea"/>
                <a:cs typeface="Arial" panose="020B0604020202020204" pitchFamily="34" charset="0"/>
              </a:rPr>
              <a:t>Consolidate and connect to maximize performance</a:t>
            </a:r>
          </a:p>
          <a:p>
            <a:pPr>
              <a:lnSpc>
                <a:spcPct val="200000"/>
              </a:lnSpc>
              <a:spcBef>
                <a:spcPct val="0"/>
              </a:spcBef>
              <a:buClr>
                <a:srgbClr val="0073E6"/>
              </a:buClr>
            </a:pPr>
            <a:r>
              <a:rPr lang="en-US" sz="1400" dirty="0">
                <a:latin typeface="Arial" panose="020B0604020202020204" pitchFamily="34" charset="0"/>
                <a:ea typeface="+mj-ea"/>
                <a:cs typeface="Arial" panose="020B0604020202020204" pitchFamily="34" charset="0"/>
              </a:rPr>
              <a:t>Protect devices with authorized-only security</a:t>
            </a:r>
          </a:p>
          <a:p>
            <a:pPr>
              <a:lnSpc>
                <a:spcPct val="200000"/>
              </a:lnSpc>
              <a:spcBef>
                <a:spcPct val="0"/>
              </a:spcBef>
              <a:buClr>
                <a:srgbClr val="0073E6"/>
              </a:buClr>
            </a:pPr>
            <a:r>
              <a:rPr lang="en-US" sz="1400" dirty="0">
                <a:latin typeface="Arial" panose="020B0604020202020204" pitchFamily="34" charset="0"/>
                <a:ea typeface="+mj-ea"/>
                <a:cs typeface="Arial" panose="020B0604020202020204" pitchFamily="34" charset="0"/>
              </a:rPr>
              <a:t>Automate workflows with software-driven management</a:t>
            </a:r>
          </a:p>
          <a:p>
            <a:pPr>
              <a:lnSpc>
                <a:spcPct val="200000"/>
              </a:lnSpc>
              <a:spcBef>
                <a:spcPct val="0"/>
              </a:spcBef>
              <a:buClr>
                <a:srgbClr val="0073E6"/>
              </a:buClr>
            </a:pPr>
            <a:r>
              <a:rPr lang="en-US" sz="1400" dirty="0">
                <a:latin typeface="Arial" panose="020B0604020202020204" pitchFamily="34" charset="0"/>
                <a:ea typeface="+mj-ea"/>
                <a:cs typeface="Arial" panose="020B0604020202020204" pitchFamily="34" charset="0"/>
              </a:rPr>
              <a:t>Access support from concept to deployment, adoption to operations</a:t>
            </a:r>
            <a:endParaRPr lang="en-US" sz="1400" b="1" dirty="0">
              <a:latin typeface="Arial" panose="020B0604020202020204" pitchFamily="34" charset="0"/>
              <a:ea typeface="+mj-ea"/>
              <a:cs typeface="Arial" panose="020B0604020202020204" pitchFamily="34" charset="0"/>
            </a:endParaRPr>
          </a:p>
        </p:txBody>
      </p:sp>
      <p:sp>
        <p:nvSpPr>
          <p:cNvPr id="9" name="Title 1">
            <a:extLst>
              <a:ext uri="{FF2B5EF4-FFF2-40B4-BE49-F238E27FC236}">
                <a16:creationId xmlns:a16="http://schemas.microsoft.com/office/drawing/2014/main" id="{D1CB750E-07E2-304F-88A8-0FD54DC0D00B}"/>
              </a:ext>
            </a:extLst>
          </p:cNvPr>
          <p:cNvSpPr txBox="1">
            <a:spLocks/>
          </p:cNvSpPr>
          <p:nvPr/>
        </p:nvSpPr>
        <p:spPr>
          <a:xfrm>
            <a:off x="456961" y="452363"/>
            <a:ext cx="7901452" cy="876021"/>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a:spcAft>
                <a:spcPts val="600"/>
              </a:spcAft>
            </a:pPr>
            <a:r>
              <a:rPr lang="en-US" sz="2798" dirty="0">
                <a:latin typeface="Arial" panose="020B0604020202020204" pitchFamily="34" charset="0"/>
                <a:cs typeface="Arial" panose="020B0604020202020204" pitchFamily="34" charset="0"/>
              </a:rPr>
              <a:t>Guardian Cabinets</a:t>
            </a:r>
            <a:endParaRPr lang="en-US" sz="2798" b="1" dirty="0">
              <a:latin typeface="Arial" panose="020B0604020202020204" pitchFamily="34" charset="0"/>
              <a:cs typeface="Arial" panose="020B0604020202020204" pitchFamily="34" charset="0"/>
            </a:endParaRPr>
          </a:p>
          <a:p>
            <a:pPr>
              <a:spcAft>
                <a:spcPts val="600"/>
              </a:spcAft>
            </a:pPr>
            <a:r>
              <a:rPr lang="en-US" sz="2399" dirty="0">
                <a:solidFill>
                  <a:srgbClr val="0073E6"/>
                </a:solidFill>
                <a:latin typeface="Arial" panose="020B0604020202020204" pitchFamily="34" charset="0"/>
                <a:cs typeface="Arial" panose="020B0604020202020204" pitchFamily="34" charset="0"/>
              </a:rPr>
              <a:t>Optimize device storage and management</a:t>
            </a:r>
          </a:p>
        </p:txBody>
      </p:sp>
      <p:graphicFrame>
        <p:nvGraphicFramePr>
          <p:cNvPr id="2" name="Table 3">
            <a:extLst>
              <a:ext uri="{FF2B5EF4-FFF2-40B4-BE49-F238E27FC236}">
                <a16:creationId xmlns:a16="http://schemas.microsoft.com/office/drawing/2014/main" id="{DB11AA1F-BED5-FD2E-D152-379C8FB84432}"/>
              </a:ext>
            </a:extLst>
          </p:cNvPr>
          <p:cNvGraphicFramePr>
            <a:graphicFrameLocks noGrp="1"/>
          </p:cNvGraphicFramePr>
          <p:nvPr>
            <p:extLst>
              <p:ext uri="{D42A27DB-BD31-4B8C-83A1-F6EECF244321}">
                <p14:modId xmlns:p14="http://schemas.microsoft.com/office/powerpoint/2010/main" val="2829813859"/>
              </p:ext>
            </p:extLst>
          </p:nvPr>
        </p:nvGraphicFramePr>
        <p:xfrm>
          <a:off x="456962" y="4719180"/>
          <a:ext cx="11274784" cy="1717493"/>
        </p:xfrm>
        <a:graphic>
          <a:graphicData uri="http://schemas.openxmlformats.org/drawingml/2006/table">
            <a:tbl>
              <a:tblPr firstRow="1" bandRow="1">
                <a:tableStyleId>{5C22544A-7EE6-4342-B048-85BDC9FD1C3A}</a:tableStyleId>
              </a:tblPr>
              <a:tblGrid>
                <a:gridCol w="2251456">
                  <a:extLst>
                    <a:ext uri="{9D8B030D-6E8A-4147-A177-3AD203B41FA5}">
                      <a16:colId xmlns:a16="http://schemas.microsoft.com/office/drawing/2014/main" val="636482632"/>
                    </a:ext>
                  </a:extLst>
                </a:gridCol>
                <a:gridCol w="2037407">
                  <a:extLst>
                    <a:ext uri="{9D8B030D-6E8A-4147-A177-3AD203B41FA5}">
                      <a16:colId xmlns:a16="http://schemas.microsoft.com/office/drawing/2014/main" val="1062391731"/>
                    </a:ext>
                  </a:extLst>
                </a:gridCol>
                <a:gridCol w="2268963">
                  <a:extLst>
                    <a:ext uri="{9D8B030D-6E8A-4147-A177-3AD203B41FA5}">
                      <a16:colId xmlns:a16="http://schemas.microsoft.com/office/drawing/2014/main" val="238231727"/>
                    </a:ext>
                  </a:extLst>
                </a:gridCol>
                <a:gridCol w="2268963">
                  <a:extLst>
                    <a:ext uri="{9D8B030D-6E8A-4147-A177-3AD203B41FA5}">
                      <a16:colId xmlns:a16="http://schemas.microsoft.com/office/drawing/2014/main" val="3803655088"/>
                    </a:ext>
                  </a:extLst>
                </a:gridCol>
                <a:gridCol w="2447995">
                  <a:extLst>
                    <a:ext uri="{9D8B030D-6E8A-4147-A177-3AD203B41FA5}">
                      <a16:colId xmlns:a16="http://schemas.microsoft.com/office/drawing/2014/main" val="3679530462"/>
                    </a:ext>
                  </a:extLst>
                </a:gridCol>
              </a:tblGrid>
              <a:tr h="365665">
                <a:tc>
                  <a:txBody>
                    <a:bodyPr/>
                    <a:lstStyle/>
                    <a:p>
                      <a:pPr algn="ctr"/>
                      <a:r>
                        <a:rPr lang="en-US" sz="900" b="1" dirty="0">
                          <a:solidFill>
                            <a:schemeClr val="bg1"/>
                          </a:solidFill>
                          <a:latin typeface="Arial" panose="020B0604020202020204" pitchFamily="34" charset="0"/>
                        </a:rPr>
                        <a:t>Device Guardian Access Management</a:t>
                      </a:r>
                    </a:p>
                  </a:txBody>
                  <a:tcPr marL="91416" marR="91416" marT="45708" marB="45708" anchor="ctr">
                    <a:lnB w="38100" cmpd="sng">
                      <a:noFill/>
                    </a:lnB>
                    <a:solidFill>
                      <a:srgbClr val="0073E6"/>
                    </a:solidFill>
                  </a:tcPr>
                </a:tc>
                <a:tc>
                  <a:txBody>
                    <a:bodyPr/>
                    <a:lstStyle/>
                    <a:p>
                      <a:pPr algn="ctr"/>
                      <a:r>
                        <a:rPr lang="en-US" sz="900" b="1" dirty="0">
                          <a:solidFill>
                            <a:schemeClr val="bg1"/>
                          </a:solidFill>
                          <a:latin typeface="Arial" panose="020B0604020202020204" pitchFamily="34" charset="0"/>
                        </a:rPr>
                        <a:t>Guardian Cabinets</a:t>
                      </a:r>
                    </a:p>
                  </a:txBody>
                  <a:tcPr marL="91416" marR="91416" marT="45708" marB="45708" anchor="ctr">
                    <a:lnB w="38100" cmpd="sng">
                      <a:noFill/>
                    </a:lnB>
                    <a:solidFill>
                      <a:srgbClr val="0073E6"/>
                    </a:solidFill>
                  </a:tcPr>
                </a:tc>
                <a:tc>
                  <a:txBody>
                    <a:bodyPr/>
                    <a:lstStyle/>
                    <a:p>
                      <a:pPr algn="ctr"/>
                      <a:r>
                        <a:rPr lang="en-US" sz="900" b="1" dirty="0">
                          <a:solidFill>
                            <a:schemeClr val="bg1"/>
                          </a:solidFill>
                          <a:latin typeface="Arial" panose="020B0604020202020204" pitchFamily="34" charset="0"/>
                        </a:rPr>
                        <a:t>Cradle Lock</a:t>
                      </a:r>
                    </a:p>
                  </a:txBody>
                  <a:tcPr marL="91416" marR="91416" marT="45708" marB="45708" anchor="ctr">
                    <a:lnB w="38100" cmpd="sng">
                      <a:noFill/>
                    </a:lnB>
                    <a:solidFill>
                      <a:srgbClr val="0073E6"/>
                    </a:solidFill>
                  </a:tcPr>
                </a:tc>
                <a:tc>
                  <a:txBody>
                    <a:bodyPr/>
                    <a:lstStyle/>
                    <a:p>
                      <a:pPr algn="ctr"/>
                      <a:r>
                        <a:rPr lang="en-US" sz="900" b="1" dirty="0">
                          <a:solidFill>
                            <a:schemeClr val="bg1"/>
                          </a:solidFill>
                          <a:latin typeface="Arial" panose="020B0604020202020204" pitchFamily="34" charset="0"/>
                        </a:rPr>
                        <a:t>Racks</a:t>
                      </a:r>
                    </a:p>
                  </a:txBody>
                  <a:tcPr marL="91416" marR="91416" marT="45708" marB="45708" anchor="ctr">
                    <a:lnB w="38100" cmpd="sng">
                      <a:noFill/>
                    </a:lnB>
                    <a:solidFill>
                      <a:srgbClr val="0073E6"/>
                    </a:solidFill>
                  </a:tcPr>
                </a:tc>
                <a:tc>
                  <a:txBody>
                    <a:bodyPr/>
                    <a:lstStyle/>
                    <a:p>
                      <a:pPr algn="ctr"/>
                      <a:r>
                        <a:rPr lang="en-US" sz="900" b="1" dirty="0">
                          <a:solidFill>
                            <a:schemeClr val="bg1"/>
                          </a:solidFill>
                          <a:latin typeface="Arial" panose="020B0604020202020204" pitchFamily="34" charset="0"/>
                        </a:rPr>
                        <a:t>Mobile Carts</a:t>
                      </a:r>
                    </a:p>
                  </a:txBody>
                  <a:tcPr marL="91416" marR="91416" marT="45708" marB="45708" anchor="ctr">
                    <a:lnB w="38100" cmpd="sng">
                      <a:noFill/>
                    </a:lnB>
                    <a:solidFill>
                      <a:srgbClr val="8E9299"/>
                    </a:solidFill>
                  </a:tcPr>
                </a:tc>
                <a:extLst>
                  <a:ext uri="{0D108BD9-81ED-4DB2-BD59-A6C34878D82A}">
                    <a16:rowId xmlns:a16="http://schemas.microsoft.com/office/drawing/2014/main" val="1934726365"/>
                  </a:ext>
                </a:extLst>
              </a:tr>
              <a:tr h="1351500">
                <a:tc>
                  <a:txBody>
                    <a:bodyPr/>
                    <a:lstStyle/>
                    <a:p>
                      <a:pPr marL="171450" indent="-171450">
                        <a:lnSpc>
                          <a:spcPct val="150000"/>
                        </a:lnSpc>
                        <a:buFont typeface="Arial" panose="020B0604020202020204" pitchFamily="34" charset="0"/>
                        <a:buChar char="•"/>
                      </a:pPr>
                      <a:r>
                        <a:rPr lang="en-US" sz="700" dirty="0">
                          <a:latin typeface="Arial" panose="020B0604020202020204" pitchFamily="34" charset="0"/>
                        </a:rPr>
                        <a:t>Regulate device access by authorized personnel</a:t>
                      </a:r>
                    </a:p>
                    <a:p>
                      <a:pPr marL="171450" indent="-171450">
                        <a:lnSpc>
                          <a:spcPct val="150000"/>
                        </a:lnSpc>
                        <a:buFont typeface="Arial" panose="020B0604020202020204" pitchFamily="34" charset="0"/>
                        <a:buChar char="•"/>
                      </a:pPr>
                      <a:r>
                        <a:rPr lang="en-US" sz="700" dirty="0">
                          <a:latin typeface="Arial" panose="020B0604020202020204" pitchFamily="34" charset="0"/>
                        </a:rPr>
                        <a:t>Manage and update devices</a:t>
                      </a:r>
                    </a:p>
                    <a:p>
                      <a:pPr marL="171450" indent="-171450">
                        <a:lnSpc>
                          <a:spcPct val="150000"/>
                        </a:lnSpc>
                        <a:buFont typeface="Arial" panose="020B0604020202020204" pitchFamily="34" charset="0"/>
                        <a:buChar char="•"/>
                      </a:pPr>
                      <a:r>
                        <a:rPr lang="en-US" sz="700" dirty="0">
                          <a:latin typeface="Arial" panose="020B0604020202020204" pitchFamily="34" charset="0"/>
                        </a:rPr>
                        <a:t>Optimize workflows</a:t>
                      </a:r>
                    </a:p>
                    <a:p>
                      <a:pPr marL="171450" indent="-171450">
                        <a:lnSpc>
                          <a:spcPct val="150000"/>
                        </a:lnSpc>
                        <a:buFont typeface="Arial" panose="020B0604020202020204" pitchFamily="34" charset="0"/>
                        <a:buChar char="•"/>
                      </a:pPr>
                      <a:r>
                        <a:rPr lang="en-US" sz="700" dirty="0">
                          <a:latin typeface="Arial" panose="020B0604020202020204" pitchFamily="34" charset="0"/>
                        </a:rPr>
                        <a:t>Charge and monitor battery life</a:t>
                      </a:r>
                    </a:p>
                    <a:p>
                      <a:pPr marL="171450" indent="-171450">
                        <a:lnSpc>
                          <a:spcPct val="150000"/>
                        </a:lnSpc>
                        <a:buFont typeface="Arial" panose="020B0604020202020204" pitchFamily="34" charset="0"/>
                        <a:buChar char="•"/>
                      </a:pPr>
                      <a:r>
                        <a:rPr lang="en-US" sz="700" dirty="0">
                          <a:latin typeface="Arial" panose="020B0604020202020204" pitchFamily="34" charset="0"/>
                        </a:rPr>
                        <a:t>Real-time asset and user management</a:t>
                      </a:r>
                    </a:p>
                    <a:p>
                      <a:pPr marL="171450" indent="-171450">
                        <a:lnSpc>
                          <a:spcPct val="150000"/>
                        </a:lnSpc>
                        <a:buFont typeface="Arial" panose="020B0604020202020204" pitchFamily="34" charset="0"/>
                        <a:buChar char="•"/>
                      </a:pPr>
                      <a:r>
                        <a:rPr lang="en-US" sz="700" dirty="0">
                          <a:latin typeface="Arial" panose="020B0604020202020204" pitchFamily="34" charset="0"/>
                        </a:rPr>
                        <a:t>Enhanced reporting</a:t>
                      </a:r>
                    </a:p>
                  </a:txBody>
                  <a:tcPr marL="91416" marR="91416" marT="45708" marB="45708">
                    <a:lnT w="38100" cmpd="sng">
                      <a:noFill/>
                    </a:lnT>
                    <a:solidFill>
                      <a:srgbClr val="ECEEF2"/>
                    </a:solidFill>
                  </a:tcPr>
                </a:tc>
                <a:tc>
                  <a:txBody>
                    <a:bodyPr/>
                    <a:lstStyle/>
                    <a:p>
                      <a:pPr marL="171450" indent="-171450">
                        <a:lnSpc>
                          <a:spcPct val="150000"/>
                        </a:lnSpc>
                        <a:buFont typeface="Arial" panose="020B0604020202020204" pitchFamily="34" charset="0"/>
                        <a:buChar char="•"/>
                      </a:pPr>
                      <a:r>
                        <a:rPr lang="en-US" sz="700" dirty="0">
                          <a:latin typeface="Arial" panose="020B0604020202020204" pitchFamily="34" charset="0"/>
                        </a:rPr>
                        <a:t>Enhanced security options</a:t>
                      </a:r>
                    </a:p>
                    <a:p>
                      <a:pPr marL="171450" indent="-171450">
                        <a:lnSpc>
                          <a:spcPct val="150000"/>
                        </a:lnSpc>
                        <a:buFont typeface="Arial" panose="020B0604020202020204" pitchFamily="34" charset="0"/>
                        <a:buChar char="•"/>
                      </a:pPr>
                      <a:r>
                        <a:rPr lang="en-US" sz="700" dirty="0">
                          <a:latin typeface="Arial" panose="020B0604020202020204" pitchFamily="34" charset="0"/>
                        </a:rPr>
                        <a:t>Software-driven security</a:t>
                      </a:r>
                    </a:p>
                    <a:p>
                      <a:pPr marL="171450" indent="-171450">
                        <a:lnSpc>
                          <a:spcPct val="150000"/>
                        </a:lnSpc>
                        <a:buFont typeface="Arial" panose="020B0604020202020204" pitchFamily="34" charset="0"/>
                        <a:buChar char="•"/>
                      </a:pPr>
                      <a:r>
                        <a:rPr lang="en-US" sz="700" dirty="0">
                          <a:latin typeface="Arial" panose="020B0604020202020204" pitchFamily="34" charset="0"/>
                        </a:rPr>
                        <a:t>Reduction in device losses and damages</a:t>
                      </a:r>
                    </a:p>
                    <a:p>
                      <a:pPr marL="171450" indent="-171450">
                        <a:lnSpc>
                          <a:spcPct val="150000"/>
                        </a:lnSpc>
                        <a:buFont typeface="Arial" panose="020B0604020202020204" pitchFamily="34" charset="0"/>
                        <a:buChar char="•"/>
                      </a:pPr>
                      <a:r>
                        <a:rPr lang="en-US" sz="700" dirty="0">
                          <a:latin typeface="Arial" panose="020B0604020202020204" pitchFamily="34" charset="0"/>
                        </a:rPr>
                        <a:t>Dashboard reporting</a:t>
                      </a:r>
                    </a:p>
                    <a:p>
                      <a:pPr marL="171450" indent="-171450">
                        <a:lnSpc>
                          <a:spcPct val="150000"/>
                        </a:lnSpc>
                        <a:buFont typeface="Arial" panose="020B0604020202020204" pitchFamily="34" charset="0"/>
                        <a:buChar char="•"/>
                      </a:pPr>
                      <a:r>
                        <a:rPr lang="en-US" sz="700" dirty="0">
                          <a:latin typeface="Arial" panose="020B0604020202020204" pitchFamily="34" charset="0"/>
                        </a:rPr>
                        <a:t>Battery charge status</a:t>
                      </a:r>
                    </a:p>
                    <a:p>
                      <a:pPr marL="171450" indent="-171450">
                        <a:lnSpc>
                          <a:spcPct val="150000"/>
                        </a:lnSpc>
                        <a:buFont typeface="Arial" panose="020B0604020202020204" pitchFamily="34" charset="0"/>
                        <a:buChar char="•"/>
                      </a:pPr>
                      <a:r>
                        <a:rPr lang="en-US" sz="700" dirty="0">
                          <a:latin typeface="Arial" panose="020B0604020202020204" pitchFamily="34" charset="0"/>
                        </a:rPr>
                        <a:t>Optimized workflows with quick access</a:t>
                      </a:r>
                      <a:br>
                        <a:rPr lang="en-US" sz="700" dirty="0">
                          <a:latin typeface="Arial" panose="020B0604020202020204" pitchFamily="34" charset="0"/>
                        </a:rPr>
                      </a:br>
                      <a:r>
                        <a:rPr lang="en-US" sz="700" dirty="0">
                          <a:latin typeface="Arial" panose="020B0604020202020204" pitchFamily="34" charset="0"/>
                        </a:rPr>
                        <a:t>to devices</a:t>
                      </a:r>
                    </a:p>
                  </a:txBody>
                  <a:tcPr marL="91416" marR="91416" marT="45708" marB="45708">
                    <a:lnT w="38100" cmpd="sng">
                      <a:noFill/>
                    </a:lnT>
                    <a:solidFill>
                      <a:schemeClr val="bg1"/>
                    </a:solidFill>
                  </a:tcPr>
                </a:tc>
                <a:tc>
                  <a:txBody>
                    <a:bodyPr/>
                    <a:lstStyle/>
                    <a:p>
                      <a:pPr marL="171450" indent="-171450">
                        <a:lnSpc>
                          <a:spcPct val="150000"/>
                        </a:lnSpc>
                        <a:buFont typeface="Arial" panose="020B0604020202020204" pitchFamily="34" charset="0"/>
                        <a:buChar char="•"/>
                      </a:pPr>
                      <a:r>
                        <a:rPr lang="en-US" sz="700" dirty="0">
                          <a:latin typeface="Arial" panose="020B0604020202020204" pitchFamily="34" charset="0"/>
                        </a:rPr>
                        <a:t>Mechanical locking for security, accountability</a:t>
                      </a:r>
                    </a:p>
                    <a:p>
                      <a:pPr marL="171450" indent="-171450">
                        <a:lnSpc>
                          <a:spcPct val="150000"/>
                        </a:lnSpc>
                        <a:buFont typeface="Arial" panose="020B0604020202020204" pitchFamily="34" charset="0"/>
                        <a:buChar char="•"/>
                      </a:pPr>
                      <a:r>
                        <a:rPr lang="en-US" sz="700" dirty="0">
                          <a:latin typeface="Arial" panose="020B0604020202020204" pitchFamily="34" charset="0"/>
                        </a:rPr>
                        <a:t>Software-driven security</a:t>
                      </a:r>
                    </a:p>
                    <a:p>
                      <a:pPr marL="171450" indent="-171450">
                        <a:lnSpc>
                          <a:spcPct val="150000"/>
                        </a:lnSpc>
                        <a:buFont typeface="Arial" panose="020B0604020202020204" pitchFamily="34" charset="0"/>
                        <a:buChar char="•"/>
                      </a:pPr>
                      <a:r>
                        <a:rPr lang="en-US" sz="700" dirty="0">
                          <a:latin typeface="Arial" panose="020B0604020202020204" pitchFamily="34" charset="0"/>
                        </a:rPr>
                        <a:t>Reduction in device losses and damages</a:t>
                      </a:r>
                    </a:p>
                    <a:p>
                      <a:pPr marL="171450" indent="-171450">
                        <a:lnSpc>
                          <a:spcPct val="150000"/>
                        </a:lnSpc>
                        <a:buFont typeface="Arial" panose="020B0604020202020204" pitchFamily="34" charset="0"/>
                        <a:buChar char="•"/>
                      </a:pPr>
                      <a:r>
                        <a:rPr lang="en-US" sz="700" dirty="0">
                          <a:latin typeface="Arial" panose="020B0604020202020204" pitchFamily="34" charset="0"/>
                        </a:rPr>
                        <a:t>Battery charge status</a:t>
                      </a:r>
                    </a:p>
                    <a:p>
                      <a:pPr marL="171450" indent="-171450">
                        <a:lnSpc>
                          <a:spcPct val="150000"/>
                        </a:lnSpc>
                        <a:buFont typeface="Arial" panose="020B0604020202020204" pitchFamily="34" charset="0"/>
                        <a:buChar char="•"/>
                      </a:pPr>
                      <a:r>
                        <a:rPr lang="en-US" sz="700" dirty="0">
                          <a:latin typeface="Arial" panose="020B0604020202020204" pitchFamily="34" charset="0"/>
                        </a:rPr>
                        <a:t>Compatible with Zebra Intelligent Racks</a:t>
                      </a:r>
                      <a:br>
                        <a:rPr lang="en-US" sz="700" dirty="0">
                          <a:latin typeface="Arial" panose="020B0604020202020204" pitchFamily="34" charset="0"/>
                        </a:rPr>
                      </a:br>
                      <a:r>
                        <a:rPr lang="en-US" sz="700" dirty="0">
                          <a:latin typeface="Arial" panose="020B0604020202020204" pitchFamily="34" charset="0"/>
                        </a:rPr>
                        <a:t>and Cabinets</a:t>
                      </a:r>
                    </a:p>
                  </a:txBody>
                  <a:tcPr marL="91416" marR="91416" marT="45708" marB="45708">
                    <a:lnT w="38100" cmpd="sng">
                      <a:noFill/>
                    </a:lnT>
                    <a:solidFill>
                      <a:srgbClr val="ECEEF2"/>
                    </a:solidFill>
                  </a:tcPr>
                </a:tc>
                <a:tc>
                  <a:txBody>
                    <a:bodyPr/>
                    <a:lstStyle/>
                    <a:p>
                      <a:pPr marL="171450" indent="-171450">
                        <a:lnSpc>
                          <a:spcPct val="150000"/>
                        </a:lnSpc>
                        <a:buFont typeface="Arial" panose="020B0604020202020204" pitchFamily="34" charset="0"/>
                        <a:buChar char="•"/>
                      </a:pPr>
                      <a:r>
                        <a:rPr lang="en-US" sz="700" b="0" i="0" dirty="0">
                          <a:solidFill>
                            <a:schemeClr val="dk1"/>
                          </a:solidFill>
                          <a:effectLst/>
                          <a:latin typeface="Arial" panose="020B0604020202020204" pitchFamily="34" charset="0"/>
                          <a:ea typeface="+mn-ea"/>
                          <a:cs typeface="+mn-cs"/>
                        </a:rPr>
                        <a:t>Single-sided </a:t>
                      </a:r>
                      <a:r>
                        <a:rPr lang="en-US" sz="700" b="0" i="0">
                          <a:solidFill>
                            <a:schemeClr val="dk1"/>
                          </a:solidFill>
                          <a:effectLst/>
                          <a:latin typeface="Arial" panose="020B0604020202020204" pitchFamily="34" charset="0"/>
                          <a:ea typeface="+mn-ea"/>
                          <a:cs typeface="+mn-cs"/>
                        </a:rPr>
                        <a:t>or double-sided</a:t>
                      </a:r>
                      <a:r>
                        <a:rPr lang="en-US" sz="700" b="0" i="0" dirty="0">
                          <a:solidFill>
                            <a:schemeClr val="dk1"/>
                          </a:solidFill>
                          <a:effectLst/>
                          <a:latin typeface="Arial" panose="020B0604020202020204" pitchFamily="34" charset="0"/>
                          <a:ea typeface="+mn-ea"/>
                          <a:cs typeface="+mn-cs"/>
                        </a:rPr>
                        <a:t>​</a:t>
                      </a:r>
                    </a:p>
                    <a:p>
                      <a:pPr marL="171450" indent="-171450">
                        <a:lnSpc>
                          <a:spcPct val="150000"/>
                        </a:lnSpc>
                        <a:buFont typeface="Arial" panose="020B0604020202020204" pitchFamily="34" charset="0"/>
                        <a:buChar char="•"/>
                      </a:pPr>
                      <a:r>
                        <a:rPr lang="en-US" sz="700" b="0" i="0" dirty="0">
                          <a:solidFill>
                            <a:schemeClr val="dk1"/>
                          </a:solidFill>
                          <a:effectLst/>
                          <a:latin typeface="Arial" panose="020B0604020202020204" pitchFamily="34" charset="0"/>
                          <a:ea typeface="+mn-ea"/>
                          <a:cs typeface="+mn-cs"/>
                        </a:rPr>
                        <a:t>Consolidated access​</a:t>
                      </a:r>
                    </a:p>
                    <a:p>
                      <a:pPr marL="171450" indent="-171450">
                        <a:lnSpc>
                          <a:spcPct val="150000"/>
                        </a:lnSpc>
                        <a:buFont typeface="Arial" panose="020B0604020202020204" pitchFamily="34" charset="0"/>
                        <a:buChar char="•"/>
                      </a:pPr>
                      <a:r>
                        <a:rPr lang="en-US" sz="700" b="0" i="0" dirty="0">
                          <a:solidFill>
                            <a:schemeClr val="dk1"/>
                          </a:solidFill>
                          <a:effectLst/>
                          <a:latin typeface="Arial" panose="020B0604020202020204" pitchFamily="34" charset="0"/>
                          <a:ea typeface="+mn-ea"/>
                          <a:cs typeface="+mn-cs"/>
                        </a:rPr>
                        <a:t>Multidevice configurations</a:t>
                      </a:r>
                      <a:endParaRPr lang="en-US" sz="700" dirty="0">
                        <a:latin typeface="Arial" panose="020B0604020202020204" pitchFamily="34" charset="0"/>
                      </a:endParaRPr>
                    </a:p>
                  </a:txBody>
                  <a:tcPr marL="91416" marR="91416" marT="45708" marB="45708">
                    <a:lnT w="38100" cmpd="sng">
                      <a:noFill/>
                    </a:lnT>
                    <a:solidFill>
                      <a:schemeClr val="bg1"/>
                    </a:solidFill>
                  </a:tcPr>
                </a:tc>
                <a:tc>
                  <a:txBody>
                    <a:bodyPr/>
                    <a:lstStyle/>
                    <a:p>
                      <a:pPr marL="171450" indent="-171450">
                        <a:lnSpc>
                          <a:spcPct val="150000"/>
                        </a:lnSpc>
                        <a:buFont typeface="Arial" panose="020B0604020202020204" pitchFamily="34" charset="0"/>
                        <a:buChar char="•"/>
                      </a:pPr>
                      <a:r>
                        <a:rPr lang="en-US" sz="700" dirty="0">
                          <a:latin typeface="Arial" panose="020B0604020202020204" pitchFamily="34" charset="0"/>
                        </a:rPr>
                        <a:t>Customer-specific use cases and projects</a:t>
                      </a:r>
                    </a:p>
                    <a:p>
                      <a:pPr marL="171450" indent="-171450">
                        <a:lnSpc>
                          <a:spcPct val="150000"/>
                        </a:lnSpc>
                        <a:buFont typeface="Arial" panose="020B0604020202020204" pitchFamily="34" charset="0"/>
                        <a:buChar char="•"/>
                      </a:pPr>
                      <a:r>
                        <a:rPr lang="en-US" sz="700" dirty="0">
                          <a:latin typeface="Arial" panose="020B0604020202020204" pitchFamily="34" charset="0"/>
                        </a:rPr>
                        <a:t>Tailored solutions based on customers’</a:t>
                      </a:r>
                      <a:br>
                        <a:rPr lang="en-US" sz="700" dirty="0">
                          <a:latin typeface="Arial" panose="020B0604020202020204" pitchFamily="34" charset="0"/>
                        </a:rPr>
                      </a:br>
                      <a:r>
                        <a:rPr lang="en-US" sz="700" dirty="0">
                          <a:latin typeface="Arial" panose="020B0604020202020204" pitchFamily="34" charset="0"/>
                        </a:rPr>
                        <a:t>unique environments</a:t>
                      </a:r>
                    </a:p>
                    <a:p>
                      <a:pPr marL="171450" indent="-171450">
                        <a:lnSpc>
                          <a:spcPct val="150000"/>
                        </a:lnSpc>
                        <a:buFont typeface="Arial" panose="020B0604020202020204" pitchFamily="34" charset="0"/>
                        <a:buChar char="•"/>
                      </a:pPr>
                      <a:r>
                        <a:rPr lang="en-US" sz="700" dirty="0">
                          <a:latin typeface="Arial" panose="020B0604020202020204" pitchFamily="34" charset="0"/>
                        </a:rPr>
                        <a:t>Accelerates workflow automation and efficiencies</a:t>
                      </a:r>
                    </a:p>
                    <a:p>
                      <a:pPr marL="171450" indent="-171450">
                        <a:lnSpc>
                          <a:spcPct val="150000"/>
                        </a:lnSpc>
                        <a:buFont typeface="Arial" panose="020B0604020202020204" pitchFamily="34" charset="0"/>
                        <a:buChar char="•"/>
                      </a:pPr>
                      <a:r>
                        <a:rPr lang="en-US" sz="700" dirty="0">
                          <a:latin typeface="Arial" panose="020B0604020202020204" pitchFamily="34" charset="0"/>
                        </a:rPr>
                        <a:t>Primary use cases in Warehouse/Distribution</a:t>
                      </a:r>
                    </a:p>
                    <a:p>
                      <a:pPr marL="171450" indent="-171450">
                        <a:lnSpc>
                          <a:spcPct val="150000"/>
                        </a:lnSpc>
                        <a:buFont typeface="Arial" panose="020B0604020202020204" pitchFamily="34" charset="0"/>
                        <a:buChar char="•"/>
                      </a:pPr>
                      <a:r>
                        <a:rPr lang="en-US" sz="700" dirty="0">
                          <a:latin typeface="Arial" panose="020B0604020202020204" pitchFamily="34" charset="0"/>
                        </a:rPr>
                        <a:t>Proven track record of design, deployment, integration, adoption and lifecycle management for over 15 years</a:t>
                      </a:r>
                    </a:p>
                  </a:txBody>
                  <a:tcPr marL="91416" marR="91416" marT="45708" marB="45708">
                    <a:lnT w="38100" cmpd="sng">
                      <a:noFill/>
                    </a:lnT>
                    <a:solidFill>
                      <a:srgbClr val="ECEEF2"/>
                    </a:solidFill>
                  </a:tcPr>
                </a:tc>
                <a:extLst>
                  <a:ext uri="{0D108BD9-81ED-4DB2-BD59-A6C34878D82A}">
                    <a16:rowId xmlns:a16="http://schemas.microsoft.com/office/drawing/2014/main" val="1755102979"/>
                  </a:ext>
                </a:extLst>
              </a:tr>
            </a:tbl>
          </a:graphicData>
        </a:graphic>
      </p:graphicFrame>
      <p:pic>
        <p:nvPicPr>
          <p:cNvPr id="4" name="Graphic 3">
            <a:extLst>
              <a:ext uri="{FF2B5EF4-FFF2-40B4-BE49-F238E27FC236}">
                <a16:creationId xmlns:a16="http://schemas.microsoft.com/office/drawing/2014/main" id="{A2F3B6AA-D721-0773-9D4B-D0C852F1FD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75804" y="222052"/>
            <a:ext cx="3865255" cy="3623961"/>
          </a:xfrm>
          <a:prstGeom prst="rect">
            <a:avLst/>
          </a:prstGeom>
        </p:spPr>
      </p:pic>
      <p:pic>
        <p:nvPicPr>
          <p:cNvPr id="7" name="Picture 6" descr="A picture containing dark&#10;&#10;Description automatically generated">
            <a:extLst>
              <a:ext uri="{FF2B5EF4-FFF2-40B4-BE49-F238E27FC236}">
                <a16:creationId xmlns:a16="http://schemas.microsoft.com/office/drawing/2014/main" id="{3205800E-E183-9378-5300-0E3419357A9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16180" y="3911974"/>
            <a:ext cx="1355883" cy="746561"/>
          </a:xfrm>
          <a:prstGeom prst="rect">
            <a:avLst/>
          </a:prstGeom>
        </p:spPr>
      </p:pic>
      <p:pic>
        <p:nvPicPr>
          <p:cNvPr id="10" name="Picture 9">
            <a:extLst>
              <a:ext uri="{FF2B5EF4-FFF2-40B4-BE49-F238E27FC236}">
                <a16:creationId xmlns:a16="http://schemas.microsoft.com/office/drawing/2014/main" id="{42660D33-DC37-6B2B-FFBA-DFFAC2CBFA4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34600" y="3810000"/>
            <a:ext cx="733672" cy="909516"/>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635182C7-2A66-7CD3-2282-9A21F0C5777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23921" y="4006351"/>
            <a:ext cx="857219" cy="617894"/>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73635E53-FDEE-1A44-F837-74D0CB4C39E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29000" y="3733800"/>
            <a:ext cx="769299" cy="909516"/>
          </a:xfrm>
          <a:prstGeom prst="rect">
            <a:avLst/>
          </a:prstGeom>
        </p:spPr>
      </p:pic>
      <p:pic>
        <p:nvPicPr>
          <p:cNvPr id="14" name="Picture 13" descr="A large metal shelf with blue bottles&#10;&#10;Description automatically generated with medium confidence">
            <a:extLst>
              <a:ext uri="{FF2B5EF4-FFF2-40B4-BE49-F238E27FC236}">
                <a16:creationId xmlns:a16="http://schemas.microsoft.com/office/drawing/2014/main" id="{17AEEA90-848E-3FCD-1744-E211CA1439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33452" y="3828281"/>
            <a:ext cx="830254" cy="830254"/>
          </a:xfrm>
          <a:prstGeom prst="rect">
            <a:avLst/>
          </a:prstGeom>
        </p:spPr>
      </p:pic>
    </p:spTree>
    <p:extLst>
      <p:ext uri="{BB962C8B-B14F-4D97-AF65-F5344CB8AC3E}">
        <p14:creationId xmlns:p14="http://schemas.microsoft.com/office/powerpoint/2010/main" val="319694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F3A691D-3A91-80D6-3816-8D7766A5F70C}"/>
              </a:ext>
            </a:extLst>
          </p:cNvPr>
          <p:cNvSpPr/>
          <p:nvPr/>
        </p:nvSpPr>
        <p:spPr>
          <a:xfrm>
            <a:off x="0" y="0"/>
            <a:ext cx="12188825" cy="68469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F1022D-F0E3-5F4F-991C-CDD414702FC7}"/>
              </a:ext>
            </a:extLst>
          </p:cNvPr>
          <p:cNvSpPr>
            <a:spLocks noGrp="1"/>
          </p:cNvSpPr>
          <p:nvPr>
            <p:ph type="title"/>
          </p:nvPr>
        </p:nvSpPr>
        <p:spPr>
          <a:xfrm>
            <a:off x="457080" y="457974"/>
            <a:ext cx="11225908" cy="861550"/>
          </a:xfrm>
        </p:spPr>
        <p:txBody>
          <a:bodyPr/>
          <a:lstStyle/>
          <a:p>
            <a:r>
              <a:rPr lang="it-IT" b="1" dirty="0">
                <a:solidFill>
                  <a:schemeClr val="bg1"/>
                </a:solidFill>
              </a:rPr>
              <a:t>Zebra DNA</a:t>
            </a:r>
            <a:r>
              <a:rPr lang="en-US" b="1" baseline="30000" dirty="0">
                <a:solidFill>
                  <a:schemeClr val="bg1"/>
                </a:solidFill>
              </a:rPr>
              <a:t>™</a:t>
            </a:r>
            <a:r>
              <a:rPr lang="it-IT" b="1" dirty="0">
                <a:solidFill>
                  <a:schemeClr val="bg1"/>
                </a:solidFill>
              </a:rPr>
              <a:t> for Mobile Computers</a:t>
            </a:r>
            <a:endParaRPr lang="en-US" b="1" dirty="0">
              <a:solidFill>
                <a:schemeClr val="bg1"/>
              </a:solidFill>
            </a:endParaRPr>
          </a:p>
        </p:txBody>
      </p:sp>
      <p:sp>
        <p:nvSpPr>
          <p:cNvPr id="3" name="Text Placeholder 2">
            <a:extLst>
              <a:ext uri="{FF2B5EF4-FFF2-40B4-BE49-F238E27FC236}">
                <a16:creationId xmlns:a16="http://schemas.microsoft.com/office/drawing/2014/main" id="{EEA4FF0C-65C6-AA45-BFBB-D4B14F4A51A9}"/>
              </a:ext>
            </a:extLst>
          </p:cNvPr>
          <p:cNvSpPr>
            <a:spLocks noGrp="1"/>
          </p:cNvSpPr>
          <p:nvPr>
            <p:ph type="body" sz="quarter" idx="10"/>
          </p:nvPr>
        </p:nvSpPr>
        <p:spPr>
          <a:xfrm>
            <a:off x="350076" y="932688"/>
            <a:ext cx="11225908" cy="365760"/>
          </a:xfrm>
        </p:spPr>
        <p:txBody>
          <a:bodyPr/>
          <a:lstStyle/>
          <a:p>
            <a:r>
              <a:rPr lang="en-US" dirty="0"/>
              <a:t>Experience a new breed of mobility</a:t>
            </a:r>
          </a:p>
        </p:txBody>
      </p:sp>
      <p:sp>
        <p:nvSpPr>
          <p:cNvPr id="8" name="Rectangle 7">
            <a:extLst>
              <a:ext uri="{FF2B5EF4-FFF2-40B4-BE49-F238E27FC236}">
                <a16:creationId xmlns:a16="http://schemas.microsoft.com/office/drawing/2014/main" id="{75781001-599F-A24C-AD7E-6EA2DE35155A}"/>
              </a:ext>
            </a:extLst>
          </p:cNvPr>
          <p:cNvSpPr/>
          <p:nvPr/>
        </p:nvSpPr>
        <p:spPr>
          <a:xfrm>
            <a:off x="2853152" y="1817352"/>
            <a:ext cx="7241540" cy="523084"/>
          </a:xfrm>
          <a:prstGeom prst="rect">
            <a:avLst/>
          </a:prstGeom>
          <a:noFill/>
        </p:spPr>
        <p:txBody>
          <a:bodyPr wrap="square" lIns="0" rIns="0">
            <a:spAutoFit/>
          </a:bodyPr>
          <a:lstStyle/>
          <a:p>
            <a:pPr defTabSz="914126">
              <a:defRPr/>
            </a:pPr>
            <a:r>
              <a:rPr lang="en-US" sz="2799" b="1" dirty="0">
                <a:solidFill>
                  <a:srgbClr val="0073E6"/>
                </a:solidFill>
              </a:rPr>
              <a:t>What is </a:t>
            </a:r>
            <a:r>
              <a:rPr lang="it-IT" sz="2799" b="1" dirty="0">
                <a:solidFill>
                  <a:srgbClr val="0073E6"/>
                </a:solidFill>
              </a:rPr>
              <a:t>Zebra DNA for Mobile Computers</a:t>
            </a:r>
            <a:r>
              <a:rPr lang="en-US" sz="2799" b="1" dirty="0">
                <a:solidFill>
                  <a:srgbClr val="0073E6"/>
                </a:solidFill>
              </a:rPr>
              <a:t>?</a:t>
            </a:r>
          </a:p>
        </p:txBody>
      </p:sp>
      <p:sp>
        <p:nvSpPr>
          <p:cNvPr id="9" name="Rectangle 8">
            <a:extLst>
              <a:ext uri="{FF2B5EF4-FFF2-40B4-BE49-F238E27FC236}">
                <a16:creationId xmlns:a16="http://schemas.microsoft.com/office/drawing/2014/main" id="{979B1B50-F76B-A04B-ABC8-C5226B15372E}"/>
              </a:ext>
            </a:extLst>
          </p:cNvPr>
          <p:cNvSpPr/>
          <p:nvPr/>
        </p:nvSpPr>
        <p:spPr>
          <a:xfrm>
            <a:off x="2853153" y="2505419"/>
            <a:ext cx="7137138" cy="2769268"/>
          </a:xfrm>
          <a:prstGeom prst="rect">
            <a:avLst/>
          </a:prstGeom>
          <a:noFill/>
        </p:spPr>
        <p:txBody>
          <a:bodyPr wrap="square" lIns="0" tIns="0" rIns="0" bIns="0">
            <a:spAutoFit/>
          </a:bodyPr>
          <a:lstStyle/>
          <a:p>
            <a:pPr defTabSz="914126">
              <a:defRPr/>
            </a:pPr>
            <a:r>
              <a:rPr lang="en-US" sz="1799" dirty="0">
                <a:solidFill>
                  <a:srgbClr val="FFFFFF"/>
                </a:solidFill>
              </a:rPr>
              <a:t>It is a suite of enterprise solutions designed to help </a:t>
            </a:r>
            <a:r>
              <a:rPr lang="en-US" sz="1799" b="1" dirty="0">
                <a:solidFill>
                  <a:prstClr val="white"/>
                </a:solidFill>
              </a:rPr>
              <a:t>maximize mobile user productivity and minimize IT complexities </a:t>
            </a:r>
            <a:r>
              <a:rPr lang="en-US" sz="1799" dirty="0">
                <a:solidFill>
                  <a:srgbClr val="FFFFFF"/>
                </a:solidFill>
              </a:rPr>
              <a:t>over the lifespan of a Zebra computer, tablet or wearable device.</a:t>
            </a:r>
            <a:br>
              <a:rPr lang="en-US" sz="1799" dirty="0">
                <a:solidFill>
                  <a:srgbClr val="FFFFFF"/>
                </a:solidFill>
              </a:rPr>
            </a:br>
            <a:endParaRPr lang="en-US" sz="1799" dirty="0">
              <a:solidFill>
                <a:srgbClr val="FFFFFF"/>
              </a:solidFill>
            </a:endParaRPr>
          </a:p>
          <a:p>
            <a:pPr defTabSz="914126">
              <a:defRPr/>
            </a:pPr>
            <a:r>
              <a:rPr lang="en-US" sz="1799" b="1" dirty="0">
                <a:solidFill>
                  <a:srgbClr val="0073E6"/>
                </a:solidFill>
              </a:rPr>
              <a:t>Zebra DNA for Mobile Computers offers secure solutions to help set up, secure, manage and optimize every stage of your devices' lifecycle. </a:t>
            </a:r>
            <a:r>
              <a:rPr lang="en-US" sz="1799" dirty="0">
                <a:solidFill>
                  <a:srgbClr val="FFFFFF"/>
                </a:solidFill>
              </a:rPr>
              <a:t>Simplifying device lifecycle management and the user experience, </a:t>
            </a:r>
            <a:r>
              <a:rPr lang="it-IT" sz="1799" dirty="0">
                <a:solidFill>
                  <a:srgbClr val="FFFFFF"/>
                </a:solidFill>
              </a:rPr>
              <a:t>Zebra DNA for Mobile Computers </a:t>
            </a:r>
            <a:r>
              <a:rPr lang="en-US" sz="1799" dirty="0">
                <a:solidFill>
                  <a:srgbClr val="FFFFFF"/>
                </a:solidFill>
              </a:rPr>
              <a:t>helps achieve and accelerate greater business outcomes, lowering total cost of ownership, helping to meet your unique business needs.</a:t>
            </a:r>
          </a:p>
        </p:txBody>
      </p:sp>
      <p:sp>
        <p:nvSpPr>
          <p:cNvPr id="10" name="TextBox 21">
            <a:extLst>
              <a:ext uri="{FF2B5EF4-FFF2-40B4-BE49-F238E27FC236}">
                <a16:creationId xmlns:a16="http://schemas.microsoft.com/office/drawing/2014/main" id="{0BD1071D-5D9D-0D44-9A47-3AB75E17F92F}"/>
              </a:ext>
            </a:extLst>
          </p:cNvPr>
          <p:cNvSpPr txBox="1">
            <a:spLocks noChangeArrowheads="1"/>
          </p:cNvSpPr>
          <p:nvPr/>
        </p:nvSpPr>
        <p:spPr bwMode="auto">
          <a:xfrm>
            <a:off x="1818958" y="6528464"/>
            <a:ext cx="7509731" cy="31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marL="114300">
              <a:defRPr sz="2400">
                <a:solidFill>
                  <a:schemeClr val="tx1"/>
                </a:solidFill>
                <a:latin typeface="Arial" pitchFamily="34" charset="0"/>
                <a:ea typeface="MS PGothic" pitchFamily="34" charset="-128"/>
                <a:sym typeface="Arial" pitchFamily="34" charset="0"/>
              </a:defRPr>
            </a:lvl1pPr>
            <a:lvl2pPr marL="37931725" indent="-37474525">
              <a:defRPr sz="2400">
                <a:solidFill>
                  <a:schemeClr val="tx1"/>
                </a:solidFill>
                <a:latin typeface="Arial" pitchFamily="34" charset="0"/>
                <a:ea typeface="MS PGothic" pitchFamily="34" charset="-128"/>
                <a:sym typeface="Arial" pitchFamily="34" charset="0"/>
              </a:defRPr>
            </a:lvl2pPr>
            <a:lvl3pPr>
              <a:defRPr sz="2400">
                <a:solidFill>
                  <a:schemeClr val="tx1"/>
                </a:solidFill>
                <a:latin typeface="Arial" pitchFamily="34" charset="0"/>
                <a:ea typeface="MS PGothic" pitchFamily="34" charset="-128"/>
                <a:sym typeface="Arial" pitchFamily="34" charset="0"/>
              </a:defRPr>
            </a:lvl3pPr>
            <a:lvl4pPr>
              <a:defRPr sz="2400">
                <a:solidFill>
                  <a:schemeClr val="tx1"/>
                </a:solidFill>
                <a:latin typeface="Arial" pitchFamily="34" charset="0"/>
                <a:ea typeface="MS PGothic" pitchFamily="34" charset="-128"/>
                <a:sym typeface="Arial" pitchFamily="34" charset="0"/>
              </a:defRPr>
            </a:lvl4pPr>
            <a:lvl5pPr>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2696" defTabSz="914126">
              <a:defRPr/>
            </a:pPr>
            <a:r>
              <a:rPr lang="en-US" sz="1000">
                <a:solidFill>
                  <a:srgbClr val="FFFFFF"/>
                </a:solidFill>
              </a:rPr>
              <a:t>For more information about Zebra's value add Mobility DNA solutions, visit </a:t>
            </a:r>
            <a:r>
              <a:rPr lang="en-US" sz="1000" b="1">
                <a:solidFill>
                  <a:srgbClr val="FFFFFF"/>
                </a:solidFill>
              </a:rPr>
              <a:t>www.zebra.com/mobilitydna</a:t>
            </a:r>
          </a:p>
        </p:txBody>
      </p:sp>
      <p:pic>
        <p:nvPicPr>
          <p:cNvPr id="14" name="Picture 13">
            <a:extLst>
              <a:ext uri="{FF2B5EF4-FFF2-40B4-BE49-F238E27FC236}">
                <a16:creationId xmlns:a16="http://schemas.microsoft.com/office/drawing/2014/main" id="{8F062628-B728-1145-999D-035E67E2404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9220" y="1968334"/>
            <a:ext cx="3174173" cy="3174173"/>
          </a:xfrm>
          <a:prstGeom prst="rect">
            <a:avLst/>
          </a:prstGeom>
        </p:spPr>
      </p:pic>
      <p:sp>
        <p:nvSpPr>
          <p:cNvPr id="4" name="Date Placeholder 3">
            <a:extLst>
              <a:ext uri="{FF2B5EF4-FFF2-40B4-BE49-F238E27FC236}">
                <a16:creationId xmlns:a16="http://schemas.microsoft.com/office/drawing/2014/main" id="{252C2478-E198-53F2-C072-6BA3AE2A3E2E}"/>
              </a:ext>
            </a:extLst>
          </p:cNvPr>
          <p:cNvSpPr txBox="1">
            <a:spLocks/>
          </p:cNvSpPr>
          <p:nvPr/>
        </p:nvSpPr>
        <p:spPr>
          <a:xfrm>
            <a:off x="0" y="6389869"/>
            <a:ext cx="1580032" cy="457081"/>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defTabSz="913852">
              <a:defRPr/>
            </a:pPr>
            <a:r>
              <a:rPr lang="en-US">
                <a:solidFill>
                  <a:srgbClr val="999999"/>
                </a:solidFill>
              </a:rPr>
              <a:t>ZEBRA TECHNOLOGIES</a:t>
            </a:r>
          </a:p>
        </p:txBody>
      </p:sp>
    </p:spTree>
    <p:extLst>
      <p:ext uri="{BB962C8B-B14F-4D97-AF65-F5344CB8AC3E}">
        <p14:creationId xmlns:p14="http://schemas.microsoft.com/office/powerpoint/2010/main" val="133351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094B7B18-F2B2-B4AB-DED3-4AF2D857FE4C}"/>
              </a:ext>
            </a:extLst>
          </p:cNvPr>
          <p:cNvGrpSpPr/>
          <p:nvPr/>
        </p:nvGrpSpPr>
        <p:grpSpPr>
          <a:xfrm>
            <a:off x="4937015" y="3330693"/>
            <a:ext cx="2480649" cy="2480649"/>
            <a:chOff x="6674013" y="3065773"/>
            <a:chExt cx="1946112" cy="1946112"/>
          </a:xfrm>
        </p:grpSpPr>
        <p:sp>
          <p:nvSpPr>
            <p:cNvPr id="49" name="Oval 48">
              <a:extLst>
                <a:ext uri="{FF2B5EF4-FFF2-40B4-BE49-F238E27FC236}">
                  <a16:creationId xmlns:a16="http://schemas.microsoft.com/office/drawing/2014/main" id="{CFA62907-E694-4C2C-3634-E1E237A87533}"/>
                </a:ext>
              </a:extLst>
            </p:cNvPr>
            <p:cNvSpPr/>
            <p:nvPr/>
          </p:nvSpPr>
          <p:spPr>
            <a:xfrm>
              <a:off x="6674013" y="3065773"/>
              <a:ext cx="1946112" cy="1946112"/>
            </a:xfrm>
            <a:prstGeom prst="ellipse">
              <a:avLst/>
            </a:prstGeom>
            <a:solidFill>
              <a:srgbClr val="0471E7"/>
            </a:soli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0" name="Oval 49">
              <a:extLst>
                <a:ext uri="{FF2B5EF4-FFF2-40B4-BE49-F238E27FC236}">
                  <a16:creationId xmlns:a16="http://schemas.microsoft.com/office/drawing/2014/main" id="{16BF097E-A103-E601-792B-F10458FC95EC}"/>
                </a:ext>
              </a:extLst>
            </p:cNvPr>
            <p:cNvSpPr/>
            <p:nvPr/>
          </p:nvSpPr>
          <p:spPr>
            <a:xfrm>
              <a:off x="6791276" y="3183036"/>
              <a:ext cx="1711587" cy="1711587"/>
            </a:xfrm>
            <a:prstGeom prst="ellipse">
              <a:avLst/>
            </a:prstGeom>
            <a:solidFill>
              <a:schemeClr val="bg1"/>
            </a:solidFill>
            <a:ln>
              <a:noFill/>
            </a:ln>
            <a:effectLst>
              <a:outerShdw blurRad="201229" dist="210752" dir="3074649" algn="ctr" rotWithShape="0">
                <a:srgbClr val="000000">
                  <a:alpha val="31316"/>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nvGrpSpPr>
          <p:cNvPr id="51" name="Group 50">
            <a:extLst>
              <a:ext uri="{FF2B5EF4-FFF2-40B4-BE49-F238E27FC236}">
                <a16:creationId xmlns:a16="http://schemas.microsoft.com/office/drawing/2014/main" id="{9C4901AF-D46B-5227-30B5-CFBEF6D63BC8}"/>
              </a:ext>
            </a:extLst>
          </p:cNvPr>
          <p:cNvGrpSpPr/>
          <p:nvPr/>
        </p:nvGrpSpPr>
        <p:grpSpPr>
          <a:xfrm>
            <a:off x="8720629" y="3330693"/>
            <a:ext cx="2480649" cy="2480649"/>
            <a:chOff x="6674013" y="3065773"/>
            <a:chExt cx="1946112" cy="1946112"/>
          </a:xfrm>
        </p:grpSpPr>
        <p:sp>
          <p:nvSpPr>
            <p:cNvPr id="53" name="Oval 52">
              <a:extLst>
                <a:ext uri="{FF2B5EF4-FFF2-40B4-BE49-F238E27FC236}">
                  <a16:creationId xmlns:a16="http://schemas.microsoft.com/office/drawing/2014/main" id="{D2CAA231-77B0-18E0-FC03-4A73556E368D}"/>
                </a:ext>
              </a:extLst>
            </p:cNvPr>
            <p:cNvSpPr/>
            <p:nvPr/>
          </p:nvSpPr>
          <p:spPr>
            <a:xfrm>
              <a:off x="6674013" y="3065773"/>
              <a:ext cx="1946112" cy="1946112"/>
            </a:xfrm>
            <a:prstGeom prst="ellipse">
              <a:avLst/>
            </a:prstGeom>
            <a:solidFill>
              <a:srgbClr val="0471E7"/>
            </a:soli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4" name="Oval 53">
              <a:extLst>
                <a:ext uri="{FF2B5EF4-FFF2-40B4-BE49-F238E27FC236}">
                  <a16:creationId xmlns:a16="http://schemas.microsoft.com/office/drawing/2014/main" id="{6758B6A1-8A2E-C68C-EB49-8E9640824491}"/>
                </a:ext>
              </a:extLst>
            </p:cNvPr>
            <p:cNvSpPr/>
            <p:nvPr/>
          </p:nvSpPr>
          <p:spPr>
            <a:xfrm>
              <a:off x="6791276" y="3183036"/>
              <a:ext cx="1711587" cy="1711587"/>
            </a:xfrm>
            <a:prstGeom prst="ellipse">
              <a:avLst/>
            </a:prstGeom>
            <a:solidFill>
              <a:schemeClr val="bg1"/>
            </a:solidFill>
            <a:ln>
              <a:noFill/>
            </a:ln>
            <a:effectLst>
              <a:outerShdw blurRad="201229" dist="210752" dir="3074649" algn="ctr" rotWithShape="0">
                <a:srgbClr val="000000">
                  <a:alpha val="31316"/>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sp>
        <p:nvSpPr>
          <p:cNvPr id="10" name="Title 9">
            <a:extLst>
              <a:ext uri="{FF2B5EF4-FFF2-40B4-BE49-F238E27FC236}">
                <a16:creationId xmlns:a16="http://schemas.microsoft.com/office/drawing/2014/main" id="{3BF94139-3868-F5E8-842F-9C121101D683}"/>
              </a:ext>
            </a:extLst>
          </p:cNvPr>
          <p:cNvSpPr>
            <a:spLocks noGrp="1"/>
          </p:cNvSpPr>
          <p:nvPr>
            <p:ph type="title"/>
          </p:nvPr>
        </p:nvSpPr>
        <p:spPr>
          <a:xfrm>
            <a:off x="528195" y="544312"/>
            <a:ext cx="10500984" cy="365665"/>
          </a:xfrm>
        </p:spPr>
        <p:txBody>
          <a:bodyPr/>
          <a:lstStyle/>
          <a:p>
            <a:r>
              <a:rPr lang="en-US" dirty="0">
                <a:latin typeface="Arial"/>
                <a:ea typeface="Times New Roman" panose="02020603050405020304" pitchFamily="18" charset="0"/>
                <a:cs typeface="Arial"/>
              </a:rPr>
              <a:t>Zebra DNA for Mobile Computers</a:t>
            </a:r>
            <a:endParaRPr lang="en-US" dirty="0">
              <a:latin typeface="Arial"/>
              <a:cs typeface="Arial"/>
            </a:endParaRPr>
          </a:p>
        </p:txBody>
      </p:sp>
      <p:sp>
        <p:nvSpPr>
          <p:cNvPr id="17" name="Text Placeholder 16">
            <a:extLst>
              <a:ext uri="{FF2B5EF4-FFF2-40B4-BE49-F238E27FC236}">
                <a16:creationId xmlns:a16="http://schemas.microsoft.com/office/drawing/2014/main" id="{D08C726C-26AF-4523-0151-4963BDE34E9A}"/>
              </a:ext>
            </a:extLst>
          </p:cNvPr>
          <p:cNvSpPr>
            <a:spLocks noGrp="1"/>
          </p:cNvSpPr>
          <p:nvPr>
            <p:ph type="body" sz="quarter" idx="10"/>
          </p:nvPr>
        </p:nvSpPr>
        <p:spPr>
          <a:xfrm>
            <a:off x="433606" y="976049"/>
            <a:ext cx="10500984" cy="365760"/>
          </a:xfrm>
        </p:spPr>
        <p:txBody>
          <a:bodyPr/>
          <a:lstStyle/>
          <a:p>
            <a:r>
              <a:rPr lang="en-US" dirty="0">
                <a:solidFill>
                  <a:srgbClr val="0471E7"/>
                </a:solidFill>
                <a:latin typeface="Arial" panose="020B0604020202020204" pitchFamily="34" charset="0"/>
                <a:cs typeface="Arial" panose="020B0604020202020204" pitchFamily="34" charset="0"/>
              </a:rPr>
              <a:t>Set Up. Secure. Manage. Optimize</a:t>
            </a:r>
          </a:p>
        </p:txBody>
      </p:sp>
      <p:sp>
        <p:nvSpPr>
          <p:cNvPr id="19" name="TextBox 18">
            <a:extLst>
              <a:ext uri="{FF2B5EF4-FFF2-40B4-BE49-F238E27FC236}">
                <a16:creationId xmlns:a16="http://schemas.microsoft.com/office/drawing/2014/main" id="{9EAC1C47-7EC5-7BC4-03D2-FFC603A6DBA6}"/>
              </a:ext>
            </a:extLst>
          </p:cNvPr>
          <p:cNvSpPr txBox="1"/>
          <p:nvPr/>
        </p:nvSpPr>
        <p:spPr>
          <a:xfrm>
            <a:off x="457081" y="1390924"/>
            <a:ext cx="11104881" cy="784626"/>
          </a:xfrm>
          <a:prstGeom prst="rect">
            <a:avLst/>
          </a:prstGeom>
          <a:noFill/>
        </p:spPr>
        <p:txBody>
          <a:bodyPr wrap="square" rtlCol="0">
            <a:spAutoFit/>
          </a:bodyPr>
          <a:lstStyle/>
          <a:p>
            <a:pPr>
              <a:spcBef>
                <a:spcPts val="0"/>
              </a:spcBef>
              <a:spcAft>
                <a:spcPts val="0"/>
              </a:spcAft>
            </a:pPr>
            <a:r>
              <a:rPr lang="en-US" sz="1500" kern="100" dirty="0">
                <a:ea typeface="Aptos" panose="020B0004020202020204" pitchFamily="34" charset="0"/>
                <a:cs typeface="Arial" panose="020B0604020202020204" pitchFamily="34" charset="0"/>
              </a:rPr>
              <a:t>From handhelds and tablets to wearables and vehicle-mounted computers, Zebra’s broad portfolio of robust enterprise hardware, driven by our powerful Zebra DNA in-device software, is designed to ensure </a:t>
            </a:r>
            <a:r>
              <a:rPr lang="en-US" sz="1500" b="1" kern="100" dirty="0">
                <a:ea typeface="Aptos" panose="020B0004020202020204" pitchFamily="34" charset="0"/>
                <a:cs typeface="Arial" panose="020B0604020202020204" pitchFamily="34" charset="0"/>
              </a:rPr>
              <a:t>continuous visibility, maximum uptime and the flexibility to adapt to changing workflows </a:t>
            </a:r>
            <a:r>
              <a:rPr lang="en-US" sz="1500" kern="100" dirty="0">
                <a:ea typeface="Aptos" panose="020B0004020202020204" pitchFamily="34" charset="0"/>
                <a:cs typeface="Arial" panose="020B0604020202020204" pitchFamily="34" charset="0"/>
              </a:rPr>
              <a:t>with ease and efficiency. </a:t>
            </a:r>
          </a:p>
        </p:txBody>
      </p:sp>
      <p:sp>
        <p:nvSpPr>
          <p:cNvPr id="6" name="TextBox 5">
            <a:extLst>
              <a:ext uri="{FF2B5EF4-FFF2-40B4-BE49-F238E27FC236}">
                <a16:creationId xmlns:a16="http://schemas.microsoft.com/office/drawing/2014/main" id="{D061F2DD-FC75-A7F0-A90D-2AA3FD58AABB}"/>
              </a:ext>
            </a:extLst>
          </p:cNvPr>
          <p:cNvSpPr txBox="1"/>
          <p:nvPr/>
        </p:nvSpPr>
        <p:spPr>
          <a:xfrm>
            <a:off x="452576" y="2177766"/>
            <a:ext cx="5416857" cy="323081"/>
          </a:xfrm>
          <a:prstGeom prst="rect">
            <a:avLst/>
          </a:prstGeom>
          <a:noFill/>
        </p:spPr>
        <p:txBody>
          <a:bodyPr wrap="square" rtlCol="0">
            <a:spAutoFit/>
          </a:bodyPr>
          <a:lstStyle/>
          <a:p>
            <a:r>
              <a:rPr lang="en-US" sz="1500" b="1" dirty="0">
                <a:solidFill>
                  <a:srgbClr val="0471E7"/>
                </a:solidFill>
                <a:cs typeface="Arial" panose="020B0604020202020204" pitchFamily="34" charset="0"/>
              </a:rPr>
              <a:t>See these important outcomes in action:</a:t>
            </a:r>
          </a:p>
        </p:txBody>
      </p:sp>
      <p:grpSp>
        <p:nvGrpSpPr>
          <p:cNvPr id="13" name="Group 12">
            <a:extLst>
              <a:ext uri="{FF2B5EF4-FFF2-40B4-BE49-F238E27FC236}">
                <a16:creationId xmlns:a16="http://schemas.microsoft.com/office/drawing/2014/main" id="{68F1C3C4-03A4-0F41-E565-FD1E4B4F5DB3}"/>
              </a:ext>
            </a:extLst>
          </p:cNvPr>
          <p:cNvGrpSpPr/>
          <p:nvPr/>
        </p:nvGrpSpPr>
        <p:grpSpPr>
          <a:xfrm>
            <a:off x="1102614" y="3330693"/>
            <a:ext cx="2480649" cy="2480649"/>
            <a:chOff x="6674013" y="3065773"/>
            <a:chExt cx="1946112" cy="1946112"/>
          </a:xfrm>
        </p:grpSpPr>
        <p:sp>
          <p:nvSpPr>
            <p:cNvPr id="14" name="Oval 13">
              <a:extLst>
                <a:ext uri="{FF2B5EF4-FFF2-40B4-BE49-F238E27FC236}">
                  <a16:creationId xmlns:a16="http://schemas.microsoft.com/office/drawing/2014/main" id="{E97FEFEA-FE76-519B-D302-A0AB8CBA81C3}"/>
                </a:ext>
              </a:extLst>
            </p:cNvPr>
            <p:cNvSpPr/>
            <p:nvPr/>
          </p:nvSpPr>
          <p:spPr>
            <a:xfrm>
              <a:off x="6674013" y="3065773"/>
              <a:ext cx="1946112" cy="1946112"/>
            </a:xfrm>
            <a:prstGeom prst="ellipse">
              <a:avLst/>
            </a:prstGeom>
            <a:solidFill>
              <a:srgbClr val="0471E7"/>
            </a:soli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7" name="Oval 26">
              <a:extLst>
                <a:ext uri="{FF2B5EF4-FFF2-40B4-BE49-F238E27FC236}">
                  <a16:creationId xmlns:a16="http://schemas.microsoft.com/office/drawing/2014/main" id="{56ADBBAD-14EA-18F1-D428-69C1607C43B6}"/>
                </a:ext>
              </a:extLst>
            </p:cNvPr>
            <p:cNvSpPr/>
            <p:nvPr/>
          </p:nvSpPr>
          <p:spPr>
            <a:xfrm>
              <a:off x="6791276" y="3183036"/>
              <a:ext cx="1711587" cy="1711587"/>
            </a:xfrm>
            <a:prstGeom prst="ellipse">
              <a:avLst/>
            </a:prstGeom>
            <a:solidFill>
              <a:schemeClr val="bg1"/>
            </a:solidFill>
            <a:ln>
              <a:noFill/>
            </a:ln>
            <a:effectLst>
              <a:outerShdw blurRad="201229" dist="210752" dir="3074649" algn="ctr" rotWithShape="0">
                <a:srgbClr val="000000">
                  <a:alpha val="31316"/>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nvGrpSpPr>
          <p:cNvPr id="46" name="Group 45">
            <a:extLst>
              <a:ext uri="{FF2B5EF4-FFF2-40B4-BE49-F238E27FC236}">
                <a16:creationId xmlns:a16="http://schemas.microsoft.com/office/drawing/2014/main" id="{5F9AF693-E880-5285-E526-1FF2C86E0FB9}"/>
              </a:ext>
            </a:extLst>
          </p:cNvPr>
          <p:cNvGrpSpPr/>
          <p:nvPr/>
        </p:nvGrpSpPr>
        <p:grpSpPr>
          <a:xfrm>
            <a:off x="8284592" y="4923688"/>
            <a:ext cx="3535595" cy="1692455"/>
            <a:chOff x="8186433" y="4753083"/>
            <a:chExt cx="3636833" cy="2085417"/>
          </a:xfrm>
        </p:grpSpPr>
        <p:pic>
          <p:nvPicPr>
            <p:cNvPr id="42" name="Picture 41" descr="A picture containing black, white, screenshot&#10;&#10;Description automatically generated">
              <a:extLst>
                <a:ext uri="{FF2B5EF4-FFF2-40B4-BE49-F238E27FC236}">
                  <a16:creationId xmlns:a16="http://schemas.microsoft.com/office/drawing/2014/main" id="{BA8786EA-58F4-DA5B-602C-BA99ED7A00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8186434" y="6152697"/>
              <a:ext cx="3636832" cy="685803"/>
            </a:xfrm>
            <a:prstGeom prst="rect">
              <a:avLst/>
            </a:prstGeom>
          </p:spPr>
        </p:pic>
        <p:sp>
          <p:nvSpPr>
            <p:cNvPr id="43" name="Rectangle 42">
              <a:extLst>
                <a:ext uri="{FF2B5EF4-FFF2-40B4-BE49-F238E27FC236}">
                  <a16:creationId xmlns:a16="http://schemas.microsoft.com/office/drawing/2014/main" id="{30DBEA08-8023-A9CE-C30D-05DA5EAF32D4}"/>
                </a:ext>
              </a:extLst>
            </p:cNvPr>
            <p:cNvSpPr/>
            <p:nvPr/>
          </p:nvSpPr>
          <p:spPr>
            <a:xfrm>
              <a:off x="8186433" y="4753083"/>
              <a:ext cx="3636833" cy="14332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2832" tIns="91416" rIns="182832" rtlCol="0" anchor="t"/>
            <a:lstStyle/>
            <a:p>
              <a:pPr algn="ctr">
                <a:spcBef>
                  <a:spcPts val="0"/>
                </a:spcBef>
                <a:spcAft>
                  <a:spcPts val="0"/>
                </a:spcAft>
              </a:pPr>
              <a:r>
                <a:rPr lang="en-US" sz="1200" kern="100">
                  <a:solidFill>
                    <a:schemeClr val="tx1"/>
                  </a:solidFill>
                  <a:latin typeface="Arial" panose="020B0604020202020204" pitchFamily="34" charset="0"/>
                  <a:ea typeface="Calibri" panose="020F0502020204030204" pitchFamily="34" charset="0"/>
                  <a:cs typeface="Arial" panose="020B0604020202020204" pitchFamily="34" charset="0"/>
                </a:rPr>
                <a:t>Maximize productivity and deliver flawless fulfillment in even the most challenging </a:t>
              </a:r>
              <a:r>
                <a:rPr lang="en-US" sz="1200" b="1" kern="100">
                  <a:solidFill>
                    <a:schemeClr val="tx1"/>
                  </a:solidFill>
                  <a:latin typeface="Arial" panose="020B0604020202020204" pitchFamily="34" charset="0"/>
                  <a:ea typeface="Calibri" panose="020F0502020204030204" pitchFamily="34" charset="0"/>
                  <a:cs typeface="Arial" panose="020B0604020202020204" pitchFamily="34" charset="0"/>
                </a:rPr>
                <a:t>warehouse environments with powerful vehicle-mounted computers</a:t>
              </a:r>
            </a:p>
          </p:txBody>
        </p:sp>
      </p:grpSp>
      <p:pic>
        <p:nvPicPr>
          <p:cNvPr id="67" name="Picture 66" descr="A person in a safety jacket and gloves using a machine&#10;&#10;Description automatically generated">
            <a:extLst>
              <a:ext uri="{FF2B5EF4-FFF2-40B4-BE49-F238E27FC236}">
                <a16:creationId xmlns:a16="http://schemas.microsoft.com/office/drawing/2014/main" id="{2A5C8DB5-52D7-E5C9-F2D3-C826346576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01668" y="2813475"/>
            <a:ext cx="2318428" cy="2113728"/>
          </a:xfrm>
          <a:prstGeom prst="rect">
            <a:avLst/>
          </a:prstGeom>
        </p:spPr>
      </p:pic>
      <p:pic>
        <p:nvPicPr>
          <p:cNvPr id="11" name="Picture 10" descr="A person using a device to check the quality of a product&#10;&#10;Description automatically generated">
            <a:extLst>
              <a:ext uri="{FF2B5EF4-FFF2-40B4-BE49-F238E27FC236}">
                <a16:creationId xmlns:a16="http://schemas.microsoft.com/office/drawing/2014/main" id="{1DA43A03-413A-B71E-EADB-6E9BF352E8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5625" y="2725272"/>
            <a:ext cx="2704991" cy="2254160"/>
          </a:xfrm>
          <a:prstGeom prst="rect">
            <a:avLst/>
          </a:prstGeom>
        </p:spPr>
      </p:pic>
      <p:grpSp>
        <p:nvGrpSpPr>
          <p:cNvPr id="47" name="Group 46">
            <a:extLst>
              <a:ext uri="{FF2B5EF4-FFF2-40B4-BE49-F238E27FC236}">
                <a16:creationId xmlns:a16="http://schemas.microsoft.com/office/drawing/2014/main" id="{EDB49323-D55A-B012-97CB-2CF1DA69F2C4}"/>
              </a:ext>
            </a:extLst>
          </p:cNvPr>
          <p:cNvGrpSpPr/>
          <p:nvPr/>
        </p:nvGrpSpPr>
        <p:grpSpPr>
          <a:xfrm>
            <a:off x="628486" y="4923689"/>
            <a:ext cx="3535595" cy="1719776"/>
            <a:chOff x="528333" y="4753084"/>
            <a:chExt cx="3636833" cy="2119081"/>
          </a:xfrm>
        </p:grpSpPr>
        <p:pic>
          <p:nvPicPr>
            <p:cNvPr id="28" name="Picture 27" descr="A picture containing black, white, screenshot&#10;&#10;Description automatically generated">
              <a:extLst>
                <a:ext uri="{FF2B5EF4-FFF2-40B4-BE49-F238E27FC236}">
                  <a16:creationId xmlns:a16="http://schemas.microsoft.com/office/drawing/2014/main" id="{D8F450E5-6770-BAB2-2638-23FE259F89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528334" y="6186362"/>
              <a:ext cx="3636832" cy="685803"/>
            </a:xfrm>
            <a:prstGeom prst="rect">
              <a:avLst/>
            </a:prstGeom>
          </p:spPr>
        </p:pic>
        <p:sp>
          <p:nvSpPr>
            <p:cNvPr id="32" name="Rectangle 31">
              <a:extLst>
                <a:ext uri="{FF2B5EF4-FFF2-40B4-BE49-F238E27FC236}">
                  <a16:creationId xmlns:a16="http://schemas.microsoft.com/office/drawing/2014/main" id="{3B9684A6-5E4D-A55D-437B-81043188466E}"/>
                </a:ext>
              </a:extLst>
            </p:cNvPr>
            <p:cNvSpPr/>
            <p:nvPr/>
          </p:nvSpPr>
          <p:spPr>
            <a:xfrm>
              <a:off x="528333" y="4753084"/>
              <a:ext cx="3636833" cy="14332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2832" tIns="91416" rIns="182832" rtlCol="0" anchor="t"/>
            <a:lstStyle/>
            <a:p>
              <a:pPr algn="ctr"/>
              <a:r>
                <a:rPr lang="en-US" sz="1200" b="1"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Empower retail workers </a:t>
              </a:r>
              <a:r>
                <a:rPr lang="en-US" sz="12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to provide an excellent shopper experience with mobile devices that help streamline processes, get real-time inventory visibility and optimize store and online workflows</a:t>
              </a:r>
              <a:endParaRPr lang="en-US" sz="1200" dirty="0">
                <a:latin typeface="Arial" panose="020B0604020202020204" pitchFamily="34" charset="0"/>
                <a:cs typeface="Arial" panose="020B0604020202020204" pitchFamily="34" charset="0"/>
              </a:endParaRPr>
            </a:p>
          </p:txBody>
        </p:sp>
      </p:grpSp>
      <p:pic>
        <p:nvPicPr>
          <p:cNvPr id="15" name="Picture 14" descr="A person in a lab coat holding a cellphone&#10;&#10;Description automatically generated">
            <a:extLst>
              <a:ext uri="{FF2B5EF4-FFF2-40B4-BE49-F238E27FC236}">
                <a16:creationId xmlns:a16="http://schemas.microsoft.com/office/drawing/2014/main" id="{C7842DE7-96F0-543A-3A63-BDE1D122B3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33954" y="2785877"/>
            <a:ext cx="2716202" cy="2325181"/>
          </a:xfrm>
          <a:prstGeom prst="rect">
            <a:avLst/>
          </a:prstGeom>
        </p:spPr>
      </p:pic>
      <p:grpSp>
        <p:nvGrpSpPr>
          <p:cNvPr id="45" name="Group 44">
            <a:extLst>
              <a:ext uri="{FF2B5EF4-FFF2-40B4-BE49-F238E27FC236}">
                <a16:creationId xmlns:a16="http://schemas.microsoft.com/office/drawing/2014/main" id="{7611FE9C-6FB6-AE62-4A0A-872B4DB6CF93}"/>
              </a:ext>
            </a:extLst>
          </p:cNvPr>
          <p:cNvGrpSpPr/>
          <p:nvPr/>
        </p:nvGrpSpPr>
        <p:grpSpPr>
          <a:xfrm>
            <a:off x="4456738" y="4923688"/>
            <a:ext cx="3542614" cy="1706271"/>
            <a:chOff x="4357383" y="4753084"/>
            <a:chExt cx="3644053" cy="2102440"/>
          </a:xfrm>
        </p:grpSpPr>
        <p:pic>
          <p:nvPicPr>
            <p:cNvPr id="38" name="Picture 37" descr="A picture containing black, white, screenshot&#10;&#10;Description automatically generated">
              <a:extLst>
                <a:ext uri="{FF2B5EF4-FFF2-40B4-BE49-F238E27FC236}">
                  <a16:creationId xmlns:a16="http://schemas.microsoft.com/office/drawing/2014/main" id="{C461C489-4398-7184-5EAC-9528308EA1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4364604" y="6169721"/>
              <a:ext cx="3636832" cy="685803"/>
            </a:xfrm>
            <a:prstGeom prst="rect">
              <a:avLst/>
            </a:prstGeom>
          </p:spPr>
        </p:pic>
        <p:sp>
          <p:nvSpPr>
            <p:cNvPr id="41" name="Rectangle 40">
              <a:extLst>
                <a:ext uri="{FF2B5EF4-FFF2-40B4-BE49-F238E27FC236}">
                  <a16:creationId xmlns:a16="http://schemas.microsoft.com/office/drawing/2014/main" id="{55ECAE89-845A-231E-222B-2F9DA50984DC}"/>
                </a:ext>
              </a:extLst>
            </p:cNvPr>
            <p:cNvSpPr/>
            <p:nvPr/>
          </p:nvSpPr>
          <p:spPr>
            <a:xfrm>
              <a:off x="4357383" y="4753084"/>
              <a:ext cx="3636833" cy="14332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2832" tIns="91416" rIns="182832" rtlCol="0" anchor="t"/>
            <a:lstStyle/>
            <a:p>
              <a:pPr algn="ctr"/>
              <a:r>
                <a:rPr lang="en-US" sz="1200" b="1">
                  <a:solidFill>
                    <a:schemeClr val="tx1">
                      <a:lumMod val="95000"/>
                      <a:lumOff val="5000"/>
                    </a:schemeClr>
                  </a:solidFill>
                  <a:latin typeface="Arial" panose="020B0604020202020204" pitchFamily="34" charset="0"/>
                  <a:cs typeface="Arial" panose="020B0604020202020204" pitchFamily="34" charset="0"/>
                </a:rPr>
                <a:t>Improve patient identification, </a:t>
              </a:r>
              <a:r>
                <a:rPr lang="en-US" sz="1200">
                  <a:solidFill>
                    <a:schemeClr val="tx1">
                      <a:lumMod val="95000"/>
                      <a:lumOff val="5000"/>
                    </a:schemeClr>
                  </a:solidFill>
                  <a:latin typeface="Arial" panose="020B0604020202020204" pitchFamily="34" charset="0"/>
                  <a:cs typeface="Arial" panose="020B0604020202020204" pitchFamily="34" charset="0"/>
                </a:rPr>
                <a:t>safety and care from admission to discharge. Have immediate access to a patient’s medical data and get more time for clinician bedside care</a:t>
              </a:r>
              <a:endParaRPr lang="en-US" sz="1200">
                <a:latin typeface="Arial" panose="020B0604020202020204" pitchFamily="34" charset="0"/>
                <a:cs typeface="Arial" panose="020B0604020202020204" pitchFamily="34" charset="0"/>
              </a:endParaRPr>
            </a:p>
          </p:txBody>
        </p:sp>
      </p:grpSp>
      <p:sp>
        <p:nvSpPr>
          <p:cNvPr id="3" name="Date Placeholder 3">
            <a:extLst>
              <a:ext uri="{FF2B5EF4-FFF2-40B4-BE49-F238E27FC236}">
                <a16:creationId xmlns:a16="http://schemas.microsoft.com/office/drawing/2014/main" id="{49F982E5-86D0-8A4D-6B0F-F832D5E5BE59}"/>
              </a:ext>
            </a:extLst>
          </p:cNvPr>
          <p:cNvSpPr txBox="1">
            <a:spLocks/>
          </p:cNvSpPr>
          <p:nvPr/>
        </p:nvSpPr>
        <p:spPr>
          <a:xfrm>
            <a:off x="-1" y="6401155"/>
            <a:ext cx="1579621" cy="457081"/>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defTabSz="913852">
              <a:defRPr/>
            </a:pPr>
            <a:r>
              <a:rPr lang="en-US" dirty="0">
                <a:solidFill>
                  <a:srgbClr val="999999"/>
                </a:solidFill>
              </a:rPr>
              <a:t>ZEBRA TECHNOLOGIES</a:t>
            </a:r>
          </a:p>
        </p:txBody>
      </p:sp>
    </p:spTree>
    <p:extLst>
      <p:ext uri="{BB962C8B-B14F-4D97-AF65-F5344CB8AC3E}">
        <p14:creationId xmlns:p14="http://schemas.microsoft.com/office/powerpoint/2010/main" val="13378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person using a machine&#10;&#10;Description automatically generated">
            <a:extLst>
              <a:ext uri="{FF2B5EF4-FFF2-40B4-BE49-F238E27FC236}">
                <a16:creationId xmlns:a16="http://schemas.microsoft.com/office/drawing/2014/main" id="{B5FEAAC2-C37C-E770-5D68-8DA26C2F1666}"/>
              </a:ext>
            </a:extLst>
          </p:cNvPr>
          <p:cNvPicPr>
            <a:picLocks noChangeAspect="1"/>
          </p:cNvPicPr>
          <p:nvPr/>
        </p:nvPicPr>
        <p:blipFill>
          <a:blip r:embed="rId2">
            <a:extLst>
              <a:ext uri="{28A0092B-C50C-407E-A947-70E740481C1C}">
                <a14:useLocalDpi xmlns:a14="http://schemas.microsoft.com/office/drawing/2010/main" val="0"/>
              </a:ext>
            </a:extLst>
          </a:blip>
          <a:srcRect l="32216" t="875" r="-779"/>
          <a:stretch/>
        </p:blipFill>
        <p:spPr>
          <a:xfrm>
            <a:off x="-1" y="893"/>
            <a:ext cx="6322953" cy="6856215"/>
          </a:xfrm>
          <a:prstGeom prst="rect">
            <a:avLst/>
          </a:prstGeom>
        </p:spPr>
      </p:pic>
      <p:sp>
        <p:nvSpPr>
          <p:cNvPr id="11" name="Freeform: Shape 10">
            <a:extLst>
              <a:ext uri="{FF2B5EF4-FFF2-40B4-BE49-F238E27FC236}">
                <a16:creationId xmlns:a16="http://schemas.microsoft.com/office/drawing/2014/main" id="{C902D8C3-5D8B-C766-601C-01BD00F93352}"/>
              </a:ext>
            </a:extLst>
          </p:cNvPr>
          <p:cNvSpPr/>
          <p:nvPr/>
        </p:nvSpPr>
        <p:spPr>
          <a:xfrm flipH="1" flipV="1">
            <a:off x="3959502" y="893"/>
            <a:ext cx="4736867" cy="6856214"/>
          </a:xfrm>
          <a:custGeom>
            <a:avLst/>
            <a:gdLst>
              <a:gd name="connsiteX0" fmla="*/ 0 w 4738101"/>
              <a:gd name="connsiteY0" fmla="*/ 0 h 6858000"/>
              <a:gd name="connsiteX1" fmla="*/ 228600 w 4738101"/>
              <a:gd name="connsiteY1" fmla="*/ 0 h 6858000"/>
              <a:gd name="connsiteX2" fmla="*/ 4108683 w 4738101"/>
              <a:gd name="connsiteY2" fmla="*/ 0 h 6858000"/>
              <a:gd name="connsiteX3" fmla="*/ 4337283 w 4738101"/>
              <a:gd name="connsiteY3" fmla="*/ 0 h 6858000"/>
              <a:gd name="connsiteX4" fmla="*/ 4738101 w 4738101"/>
              <a:gd name="connsiteY4" fmla="*/ 6858000 h 6858000"/>
              <a:gd name="connsiteX5" fmla="*/ 4509501 w 4738101"/>
              <a:gd name="connsiteY5" fmla="*/ 6858000 h 6858000"/>
              <a:gd name="connsiteX6" fmla="*/ 228600 w 4738101"/>
              <a:gd name="connsiteY6" fmla="*/ 6858000 h 6858000"/>
              <a:gd name="connsiteX7" fmla="*/ 0 w 47381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8101" h="6858000">
                <a:moveTo>
                  <a:pt x="0" y="0"/>
                </a:moveTo>
                <a:lnTo>
                  <a:pt x="228600" y="0"/>
                </a:lnTo>
                <a:lnTo>
                  <a:pt x="4108683" y="0"/>
                </a:lnTo>
                <a:lnTo>
                  <a:pt x="4337283" y="0"/>
                </a:lnTo>
                <a:lnTo>
                  <a:pt x="4738101" y="6858000"/>
                </a:lnTo>
                <a:lnTo>
                  <a:pt x="4509501" y="6858000"/>
                </a:lnTo>
                <a:lnTo>
                  <a:pt x="2286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rial" panose="020B0604020202020204" pitchFamily="34" charset="0"/>
            </a:endParaRPr>
          </a:p>
        </p:txBody>
      </p:sp>
      <p:grpSp>
        <p:nvGrpSpPr>
          <p:cNvPr id="9" name="Group 8">
            <a:extLst>
              <a:ext uri="{FF2B5EF4-FFF2-40B4-BE49-F238E27FC236}">
                <a16:creationId xmlns:a16="http://schemas.microsoft.com/office/drawing/2014/main" id="{5F5F18AC-8CDD-C34C-1D25-1C274DFDD81C}"/>
              </a:ext>
            </a:extLst>
          </p:cNvPr>
          <p:cNvGrpSpPr/>
          <p:nvPr/>
        </p:nvGrpSpPr>
        <p:grpSpPr>
          <a:xfrm>
            <a:off x="4261590" y="2910482"/>
            <a:ext cx="6043072" cy="3027863"/>
            <a:chOff x="4262700" y="2988826"/>
            <a:chExt cx="5858206" cy="2935236"/>
          </a:xfrm>
        </p:grpSpPr>
        <p:pic>
          <p:nvPicPr>
            <p:cNvPr id="2" name="Picture 1" descr="A black background with a black square&#10;&#10;Description automatically generated with medium confidence">
              <a:extLst>
                <a:ext uri="{FF2B5EF4-FFF2-40B4-BE49-F238E27FC236}">
                  <a16:creationId xmlns:a16="http://schemas.microsoft.com/office/drawing/2014/main" id="{7D228CFF-9194-7BDB-0E9F-C7C3F588B5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0902" y="4409138"/>
              <a:ext cx="4992806" cy="1514924"/>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921F02B8-6A05-06CB-4E8E-7A1DD0E207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2700" y="2991512"/>
              <a:ext cx="2735253" cy="1550305"/>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1E2CAE76-6E8D-8D21-B5AA-4F0F8D8F5B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2988826"/>
              <a:ext cx="3110506" cy="1550305"/>
            </a:xfrm>
            <a:prstGeom prst="rect">
              <a:avLst/>
            </a:prstGeom>
          </p:spPr>
        </p:pic>
      </p:grpSp>
      <p:grpSp>
        <p:nvGrpSpPr>
          <p:cNvPr id="3" name="Group 2">
            <a:extLst>
              <a:ext uri="{FF2B5EF4-FFF2-40B4-BE49-F238E27FC236}">
                <a16:creationId xmlns:a16="http://schemas.microsoft.com/office/drawing/2014/main" id="{161959C3-442F-36FE-3220-9ECA0979BC4C}"/>
              </a:ext>
            </a:extLst>
          </p:cNvPr>
          <p:cNvGrpSpPr/>
          <p:nvPr/>
        </p:nvGrpSpPr>
        <p:grpSpPr>
          <a:xfrm>
            <a:off x="4540836" y="436607"/>
            <a:ext cx="7419446" cy="6131126"/>
            <a:chOff x="374237" y="1081899"/>
            <a:chExt cx="7421379" cy="6132723"/>
          </a:xfrm>
        </p:grpSpPr>
        <p:sp>
          <p:nvSpPr>
            <p:cNvPr id="25" name="TextBox 24">
              <a:extLst>
                <a:ext uri="{FF2B5EF4-FFF2-40B4-BE49-F238E27FC236}">
                  <a16:creationId xmlns:a16="http://schemas.microsoft.com/office/drawing/2014/main" id="{BE5CA7D3-0EFD-8B4F-B29E-FE507D95E942}"/>
                </a:ext>
              </a:extLst>
            </p:cNvPr>
            <p:cNvSpPr txBox="1"/>
            <p:nvPr/>
          </p:nvSpPr>
          <p:spPr>
            <a:xfrm>
              <a:off x="457199" y="1081899"/>
              <a:ext cx="7338417" cy="507223"/>
            </a:xfrm>
            <a:prstGeom prst="rect">
              <a:avLst/>
            </a:prstGeom>
            <a:noFill/>
          </p:spPr>
          <p:txBody>
            <a:bodyPr wrap="square" lIns="0" tIns="0" rIns="0" bIns="0" rtlCol="0" anchor="t" anchorCtr="0">
              <a:noAutofit/>
            </a:bodyPr>
            <a:lstStyle/>
            <a:p>
              <a:r>
                <a:rPr lang="en-US" sz="2999" b="1" dirty="0"/>
                <a:t>Maximize Your ROI With Zebra Services</a:t>
              </a:r>
            </a:p>
          </p:txBody>
        </p:sp>
        <p:sp>
          <p:nvSpPr>
            <p:cNvPr id="26" name="Title 1">
              <a:extLst>
                <a:ext uri="{FF2B5EF4-FFF2-40B4-BE49-F238E27FC236}">
                  <a16:creationId xmlns:a16="http://schemas.microsoft.com/office/drawing/2014/main" id="{3B27E1A2-3ACD-7B4A-8FE2-2C3BEF95BE28}"/>
                </a:ext>
              </a:extLst>
            </p:cNvPr>
            <p:cNvSpPr txBox="1">
              <a:spLocks/>
            </p:cNvSpPr>
            <p:nvPr/>
          </p:nvSpPr>
          <p:spPr>
            <a:xfrm>
              <a:off x="485979" y="1865272"/>
              <a:ext cx="6776233" cy="1600199"/>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1799" dirty="0">
                  <a:latin typeface="Arial" panose="020B0604020202020204" pitchFamily="34" charset="0"/>
                </a:rPr>
                <a:t>Embarking on a technology transformation can be complex and costly. Zebra Services is here to help you minimize risks and accelerate your journey. Our robust portfolio ensures your Zebra devices, software and solutions are expertly built, efficiently managed and quickly adopted by your team. Trust us to streamline your launch and enhance the value of your investment</a:t>
              </a:r>
              <a:r>
                <a:rPr lang="en-US" sz="1799" baseline="30000" dirty="0">
                  <a:latin typeface="Arial" panose="020B0604020202020204" pitchFamily="34" charset="0"/>
                </a:rPr>
                <a:t>1</a:t>
              </a:r>
              <a:r>
                <a:rPr lang="en-US" sz="1799" dirty="0">
                  <a:latin typeface="Arial" panose="020B0604020202020204" pitchFamily="34" charset="0"/>
                </a:rPr>
                <a:t>.</a:t>
              </a:r>
            </a:p>
          </p:txBody>
        </p:sp>
        <p:sp>
          <p:nvSpPr>
            <p:cNvPr id="4" name="Rectangle 3">
              <a:extLst>
                <a:ext uri="{FF2B5EF4-FFF2-40B4-BE49-F238E27FC236}">
                  <a16:creationId xmlns:a16="http://schemas.microsoft.com/office/drawing/2014/main" id="{D7F0D388-876E-C9AC-46BE-46D4FDF77674}"/>
                </a:ext>
              </a:extLst>
            </p:cNvPr>
            <p:cNvSpPr/>
            <p:nvPr/>
          </p:nvSpPr>
          <p:spPr>
            <a:xfrm>
              <a:off x="374237" y="6999178"/>
              <a:ext cx="7116581" cy="215444"/>
            </a:xfrm>
            <a:prstGeom prst="rect">
              <a:avLst/>
            </a:prstGeom>
          </p:spPr>
          <p:txBody>
            <a:bodyPr wrap="square">
              <a:spAutoFit/>
            </a:bodyPr>
            <a:lstStyle/>
            <a:p>
              <a:pPr defTabSz="913578" fontAlgn="auto">
                <a:spcBef>
                  <a:spcPts val="0"/>
                </a:spcBef>
                <a:spcAft>
                  <a:spcPts val="0"/>
                </a:spcAft>
                <a:tabLst>
                  <a:tab pos="228462" algn="l"/>
                  <a:tab pos="456926" algn="l"/>
                  <a:tab pos="685388" algn="l"/>
                  <a:tab pos="913852" algn="l"/>
                </a:tabLst>
                <a:defRPr/>
              </a:pPr>
              <a:r>
                <a:rPr lang="en-US" sz="800" dirty="0">
                  <a:ea typeface="+mn-ea"/>
                </a:rPr>
                <a:t>1. Service availability, Service feature and/or repair turn-around time may differ by country. Please contact your Zebra sales representative for details.</a:t>
              </a:r>
            </a:p>
          </p:txBody>
        </p:sp>
      </p:grpSp>
    </p:spTree>
    <p:extLst>
      <p:ext uri="{BB962C8B-B14F-4D97-AF65-F5344CB8AC3E}">
        <p14:creationId xmlns:p14="http://schemas.microsoft.com/office/powerpoint/2010/main" val="215692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24CC3-6D15-6C60-9730-287C4E4578BD}"/>
              </a:ext>
            </a:extLst>
          </p:cNvPr>
          <p:cNvSpPr txBox="1">
            <a:spLocks/>
          </p:cNvSpPr>
          <p:nvPr/>
        </p:nvSpPr>
        <p:spPr>
          <a:xfrm>
            <a:off x="539280" y="462983"/>
            <a:ext cx="11220062" cy="36557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defTabSz="913852" fontAlgn="auto">
              <a:spcAft>
                <a:spcPts val="0"/>
              </a:spcAft>
              <a:defRPr/>
            </a:pPr>
            <a:r>
              <a:rPr lang="en-US" sz="2797" dirty="0">
                <a:solidFill>
                  <a:srgbClr val="000000"/>
                </a:solidFill>
                <a:latin typeface="Arial" panose="020B0604020202020204" pitchFamily="34" charset="0"/>
                <a:cs typeface="Arial" panose="020B0604020202020204" pitchFamily="34" charset="0"/>
              </a:rPr>
              <a:t>Standard Zebra </a:t>
            </a:r>
            <a:r>
              <a:rPr lang="en-US" sz="2797" dirty="0">
                <a:latin typeface="Arial" panose="020B0604020202020204" pitchFamily="34" charset="0"/>
                <a:cs typeface="Arial" panose="020B0604020202020204" pitchFamily="34" charset="0"/>
              </a:rPr>
              <a:t>OneCare</a:t>
            </a:r>
            <a:r>
              <a:rPr lang="en-US" sz="2797" dirty="0">
                <a:solidFill>
                  <a:srgbClr val="000000"/>
                </a:solidFill>
                <a:latin typeface="Arial" panose="020B0604020202020204" pitchFamily="34" charset="0"/>
                <a:cs typeface="Arial" panose="020B0604020202020204" pitchFamily="34" charset="0"/>
              </a:rPr>
              <a:t> Maintenance Plans for Tablets</a:t>
            </a:r>
          </a:p>
        </p:txBody>
      </p:sp>
      <p:sp>
        <p:nvSpPr>
          <p:cNvPr id="3" name="Text Placeholder 2">
            <a:extLst>
              <a:ext uri="{FF2B5EF4-FFF2-40B4-BE49-F238E27FC236}">
                <a16:creationId xmlns:a16="http://schemas.microsoft.com/office/drawing/2014/main" id="{9FEB2829-9BF5-4226-8DE7-D78FBA237167}"/>
              </a:ext>
            </a:extLst>
          </p:cNvPr>
          <p:cNvSpPr txBox="1">
            <a:spLocks/>
          </p:cNvSpPr>
          <p:nvPr/>
        </p:nvSpPr>
        <p:spPr>
          <a:xfrm>
            <a:off x="539280" y="903590"/>
            <a:ext cx="11220062" cy="365570"/>
          </a:xfrm>
          <a:prstGeom prst="rect">
            <a:avLst/>
          </a:prstGeom>
        </p:spPr>
        <p:txBody>
          <a:bodyPr vert="horz" lIns="0" tIns="0" rIns="0" bIns="0" rtlCol="0">
            <a:noAutofit/>
          </a:bodyPr>
          <a:lstStyle>
            <a:lvl1pPr marL="0" indent="0" algn="l" defTabSz="914126" rtl="0" eaLnBrk="1" latinLnBrk="0" hangingPunct="1">
              <a:lnSpc>
                <a:spcPct val="100000"/>
              </a:lnSpc>
              <a:spcBef>
                <a:spcPts val="1000"/>
              </a:spcBef>
              <a:buClr>
                <a:schemeClr val="accent1"/>
              </a:buClr>
              <a:buFont typeface="Arial" panose="020B0604020202020204" pitchFamily="34" charset="0"/>
              <a:buNone/>
              <a:defRPr sz="2399" kern="1200">
                <a:solidFill>
                  <a:schemeClr val="accent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defTabSz="913852" fontAlgn="auto">
              <a:spcAft>
                <a:spcPts val="0"/>
              </a:spcAft>
              <a:buClr>
                <a:srgbClr val="00A7FF"/>
              </a:buClr>
              <a:defRPr/>
            </a:pPr>
            <a:r>
              <a:rPr lang="en-US" sz="2397">
                <a:solidFill>
                  <a:srgbClr val="0073E6"/>
                </a:solidFill>
                <a:latin typeface="Arial" panose="020B0604020202020204"/>
              </a:rPr>
              <a:t>Choose the Plan that Meets Your Business Urgency</a:t>
            </a:r>
          </a:p>
        </p:txBody>
      </p:sp>
      <p:sp>
        <p:nvSpPr>
          <p:cNvPr id="13" name="Rectangle 12">
            <a:extLst>
              <a:ext uri="{FF2B5EF4-FFF2-40B4-BE49-F238E27FC236}">
                <a16:creationId xmlns:a16="http://schemas.microsoft.com/office/drawing/2014/main" id="{788D0C61-A9FA-0244-0F67-2AB366DEED4E}"/>
              </a:ext>
            </a:extLst>
          </p:cNvPr>
          <p:cNvSpPr/>
          <p:nvPr/>
        </p:nvSpPr>
        <p:spPr>
          <a:xfrm>
            <a:off x="-1" y="5595495"/>
            <a:ext cx="12188825" cy="1270662"/>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5AE67E3-E73B-8AAF-09FA-3392546CA4ED}"/>
              </a:ext>
            </a:extLst>
          </p:cNvPr>
          <p:cNvSpPr txBox="1"/>
          <p:nvPr/>
        </p:nvSpPr>
        <p:spPr>
          <a:xfrm>
            <a:off x="161041" y="5706071"/>
            <a:ext cx="11742737" cy="830781"/>
          </a:xfrm>
          <a:prstGeom prst="rect">
            <a:avLst/>
          </a:prstGeom>
          <a:noFill/>
        </p:spPr>
        <p:txBody>
          <a:bodyPr wrap="square">
            <a:spAutoFit/>
          </a:bodyPr>
          <a:lstStyle/>
          <a:p>
            <a:r>
              <a:rPr lang="en-US" sz="1600" b="1">
                <a:solidFill>
                  <a:schemeClr val="bg1"/>
                </a:solidFill>
                <a:cs typeface="Arial" panose="020B0604020202020204" pitchFamily="34" charset="0"/>
              </a:rPr>
              <a:t>All three plans benefit from OS updates, </a:t>
            </a:r>
            <a:r>
              <a:rPr lang="en-US" sz="1600" b="1" err="1">
                <a:solidFill>
                  <a:schemeClr val="bg1"/>
                </a:solidFill>
                <a:cs typeface="Arial" panose="020B0604020202020204" pitchFamily="34" charset="0"/>
              </a:rPr>
              <a:t>LifeGuard</a:t>
            </a:r>
            <a:r>
              <a:rPr lang="en-US" sz="1600" b="1">
                <a:solidFill>
                  <a:schemeClr val="bg1"/>
                </a:solidFill>
                <a:cs typeface="Arial" panose="020B0604020202020204" pitchFamily="34" charset="0"/>
              </a:rPr>
              <a:t>™ security and efficient repair status management.</a:t>
            </a:r>
          </a:p>
          <a:p>
            <a:r>
              <a:rPr lang="en-US" sz="1600" b="1">
                <a:solidFill>
                  <a:schemeClr val="bg1"/>
                </a:solidFill>
                <a:cs typeface="Arial" panose="020B0604020202020204" pitchFamily="34" charset="0"/>
              </a:rPr>
              <a:t>Add on enhancements to enjoy streamlined commissioning, battery maintenance and expedited shipping for seamless, uninterrupted operations.</a:t>
            </a:r>
          </a:p>
        </p:txBody>
      </p:sp>
      <p:sp>
        <p:nvSpPr>
          <p:cNvPr id="64" name="Rectangle 63">
            <a:extLst>
              <a:ext uri="{FF2B5EF4-FFF2-40B4-BE49-F238E27FC236}">
                <a16:creationId xmlns:a16="http://schemas.microsoft.com/office/drawing/2014/main" id="{9F44B117-EA9B-EC4B-9F04-E0FCC57F59E8}"/>
              </a:ext>
            </a:extLst>
          </p:cNvPr>
          <p:cNvSpPr/>
          <p:nvPr/>
        </p:nvSpPr>
        <p:spPr>
          <a:xfrm>
            <a:off x="161041" y="6536851"/>
            <a:ext cx="3925369" cy="215332"/>
          </a:xfrm>
          <a:prstGeom prst="rect">
            <a:avLst/>
          </a:prstGeom>
        </p:spPr>
        <p:txBody>
          <a:bodyPr wrap="square">
            <a:spAutoFit/>
          </a:bodyPr>
          <a:lstStyle/>
          <a:p>
            <a:pPr defTabSz="913578" fontAlgn="auto">
              <a:spcBef>
                <a:spcPts val="0"/>
              </a:spcBef>
              <a:spcAft>
                <a:spcPts val="0"/>
              </a:spcAft>
              <a:tabLst>
                <a:tab pos="228462" algn="l"/>
                <a:tab pos="456926" algn="l"/>
                <a:tab pos="685388" algn="l"/>
                <a:tab pos="913852" algn="l"/>
              </a:tabLst>
              <a:defRPr/>
            </a:pPr>
            <a:r>
              <a:rPr lang="en-US" sz="800">
                <a:solidFill>
                  <a:schemeClr val="bg1"/>
                </a:solidFill>
                <a:ea typeface="+mn-ea"/>
              </a:rPr>
              <a:t>*Currently available for Zebra mobile computers only</a:t>
            </a:r>
          </a:p>
        </p:txBody>
      </p:sp>
      <p:pic>
        <p:nvPicPr>
          <p:cNvPr id="19" name="Picture 18">
            <a:extLst>
              <a:ext uri="{FF2B5EF4-FFF2-40B4-BE49-F238E27FC236}">
                <a16:creationId xmlns:a16="http://schemas.microsoft.com/office/drawing/2014/main" id="{0A1F7C01-2B29-A5CB-D607-4FDEDBA791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0432" y="1673388"/>
            <a:ext cx="520728" cy="3922107"/>
          </a:xfrm>
          <a:prstGeom prst="rect">
            <a:avLst/>
          </a:prstGeom>
        </p:spPr>
      </p:pic>
      <p:sp>
        <p:nvSpPr>
          <p:cNvPr id="15" name="TextBox 14">
            <a:extLst>
              <a:ext uri="{FF2B5EF4-FFF2-40B4-BE49-F238E27FC236}">
                <a16:creationId xmlns:a16="http://schemas.microsoft.com/office/drawing/2014/main" id="{812EEC4F-593D-373A-865F-8EFB95B3D421}"/>
              </a:ext>
            </a:extLst>
          </p:cNvPr>
          <p:cNvSpPr txBox="1"/>
          <p:nvPr/>
        </p:nvSpPr>
        <p:spPr>
          <a:xfrm>
            <a:off x="6210867" y="2541971"/>
            <a:ext cx="5548475" cy="738472"/>
          </a:xfrm>
          <a:prstGeom prst="rect">
            <a:avLst/>
          </a:prstGeom>
          <a:noFill/>
        </p:spPr>
        <p:txBody>
          <a:bodyPr wrap="square">
            <a:spAutoFit/>
          </a:bodyPr>
          <a:lstStyle/>
          <a:p>
            <a:r>
              <a:rPr lang="en-US" sz="1050">
                <a:solidFill>
                  <a:srgbClr val="212529"/>
                </a:solidFill>
                <a:latin typeface="Poppins" panose="00000500000000000000" pitchFamily="2" charset="0"/>
              </a:rPr>
              <a:t>Ensure your devices remain operational and efficient by providing battery replacements for those unable to maintain an 80% charge, minimizing downtime and maximizing productivity. Choose from three levels of coverage to meet your specific needs.</a:t>
            </a:r>
            <a:endParaRPr lang="en-US" sz="1050"/>
          </a:p>
        </p:txBody>
      </p:sp>
      <p:sp>
        <p:nvSpPr>
          <p:cNvPr id="18" name="TextBox 17">
            <a:extLst>
              <a:ext uri="{FF2B5EF4-FFF2-40B4-BE49-F238E27FC236}">
                <a16:creationId xmlns:a16="http://schemas.microsoft.com/office/drawing/2014/main" id="{3E303514-B14B-522B-74EF-99DD188D8697}"/>
              </a:ext>
            </a:extLst>
          </p:cNvPr>
          <p:cNvSpPr txBox="1"/>
          <p:nvPr/>
        </p:nvSpPr>
        <p:spPr>
          <a:xfrm>
            <a:off x="6210867" y="2208449"/>
            <a:ext cx="2332526" cy="307697"/>
          </a:xfrm>
          <a:prstGeom prst="rect">
            <a:avLst/>
          </a:prstGeom>
          <a:noFill/>
        </p:spPr>
        <p:txBody>
          <a:bodyPr wrap="square">
            <a:spAutoFit/>
          </a:bodyPr>
          <a:lstStyle/>
          <a:p>
            <a:r>
              <a:rPr lang="en-US" sz="1400" b="1">
                <a:solidFill>
                  <a:srgbClr val="0073E6"/>
                </a:solidFill>
                <a:cs typeface="Arial" panose="020B0604020202020204" pitchFamily="34" charset="0"/>
              </a:rPr>
              <a:t>Battery Plans</a:t>
            </a:r>
            <a:endParaRPr lang="en-US" sz="1400"/>
          </a:p>
        </p:txBody>
      </p:sp>
      <p:grpSp>
        <p:nvGrpSpPr>
          <p:cNvPr id="39" name="Group 38">
            <a:extLst>
              <a:ext uri="{FF2B5EF4-FFF2-40B4-BE49-F238E27FC236}">
                <a16:creationId xmlns:a16="http://schemas.microsoft.com/office/drawing/2014/main" id="{FA35A6DC-3142-DA17-D373-9324C53DC821}"/>
              </a:ext>
            </a:extLst>
          </p:cNvPr>
          <p:cNvGrpSpPr/>
          <p:nvPr/>
        </p:nvGrpSpPr>
        <p:grpSpPr>
          <a:xfrm rot="16200000">
            <a:off x="8915649" y="-1187555"/>
            <a:ext cx="407962" cy="6138394"/>
            <a:chOff x="5029196" y="1532709"/>
            <a:chExt cx="4428312" cy="5325291"/>
          </a:xfrm>
        </p:grpSpPr>
        <p:sp>
          <p:nvSpPr>
            <p:cNvPr id="40" name="Rectangle 39">
              <a:extLst>
                <a:ext uri="{FF2B5EF4-FFF2-40B4-BE49-F238E27FC236}">
                  <a16:creationId xmlns:a16="http://schemas.microsoft.com/office/drawing/2014/main" id="{A6FF6706-AC94-AF37-1703-CB3C677F2D97}"/>
                </a:ext>
              </a:extLst>
            </p:cNvPr>
            <p:cNvSpPr/>
            <p:nvPr/>
          </p:nvSpPr>
          <p:spPr>
            <a:xfrm flipH="1">
              <a:off x="5029199" y="1532709"/>
              <a:ext cx="4428309" cy="5325291"/>
            </a:xfrm>
            <a:prstGeom prst="rect">
              <a:avLst/>
            </a:prstGeom>
            <a:gradFill>
              <a:gsLst>
                <a:gs pos="0">
                  <a:srgbClr val="FFFFFF"/>
                </a:gs>
                <a:gs pos="100000">
                  <a:srgbClr val="999999">
                    <a:lumMod val="20000"/>
                    <a:lumOff val="80000"/>
                  </a:srgbClr>
                </a:gs>
              </a:gsLst>
              <a:lin ang="0" scaled="1"/>
            </a:gradFill>
            <a:ln w="12700" cap="flat" cmpd="sng" algn="ctr">
              <a:noFill/>
              <a:prstDash val="solid"/>
              <a:miter lim="800000"/>
            </a:ln>
            <a:effectLst/>
          </p:spPr>
          <p:txBody>
            <a:bodyPr rtlCol="0" anchor="ctr"/>
            <a:lstStyle/>
            <a:p>
              <a:pPr algn="ctr" defTabSz="914126" fontAlgn="auto">
                <a:spcBef>
                  <a:spcPts val="0"/>
                </a:spcBef>
                <a:spcAft>
                  <a:spcPts val="0"/>
                </a:spcAft>
                <a:defRPr/>
              </a:pPr>
              <a:endParaRPr lang="en-US" sz="1799" kern="0">
                <a:solidFill>
                  <a:srgbClr val="FFFFFF"/>
                </a:solidFill>
                <a:latin typeface="Arial"/>
                <a:ea typeface="+mn-ea"/>
              </a:endParaRPr>
            </a:p>
          </p:txBody>
        </p:sp>
        <p:sp>
          <p:nvSpPr>
            <p:cNvPr id="41" name="Rectangle 40">
              <a:extLst>
                <a:ext uri="{FF2B5EF4-FFF2-40B4-BE49-F238E27FC236}">
                  <a16:creationId xmlns:a16="http://schemas.microsoft.com/office/drawing/2014/main" id="{ECD269EA-2061-BE31-C23C-53BAE2D2DDC7}"/>
                </a:ext>
              </a:extLst>
            </p:cNvPr>
            <p:cNvSpPr/>
            <p:nvPr/>
          </p:nvSpPr>
          <p:spPr>
            <a:xfrm flipH="1">
              <a:off x="5029196" y="1532709"/>
              <a:ext cx="4428309" cy="1158240"/>
            </a:xfrm>
            <a:prstGeom prst="rect">
              <a:avLst/>
            </a:prstGeom>
            <a:gradFill>
              <a:gsLst>
                <a:gs pos="15000">
                  <a:srgbClr val="FFFFFF"/>
                </a:gs>
                <a:gs pos="100000">
                  <a:srgbClr val="FFFFFF">
                    <a:alpha val="0"/>
                  </a:srgbClr>
                </a:gs>
              </a:gsLst>
              <a:lin ang="5400000" scaled="0"/>
            </a:gradFill>
            <a:ln w="12700" cap="flat" cmpd="sng" algn="ctr">
              <a:noFill/>
              <a:prstDash val="solid"/>
              <a:miter lim="800000"/>
            </a:ln>
            <a:effectLst/>
          </p:spPr>
          <p:txBody>
            <a:bodyPr rtlCol="0" anchor="ctr"/>
            <a:lstStyle/>
            <a:p>
              <a:pPr algn="ctr" defTabSz="914126" fontAlgn="auto">
                <a:spcBef>
                  <a:spcPts val="0"/>
                </a:spcBef>
                <a:spcAft>
                  <a:spcPts val="0"/>
                </a:spcAft>
                <a:defRPr/>
              </a:pPr>
              <a:endParaRPr lang="en-US" sz="1799" kern="0">
                <a:solidFill>
                  <a:srgbClr val="FFFFFF"/>
                </a:solidFill>
                <a:latin typeface="Arial"/>
                <a:ea typeface="+mn-ea"/>
              </a:endParaRPr>
            </a:p>
          </p:txBody>
        </p:sp>
        <p:sp>
          <p:nvSpPr>
            <p:cNvPr id="42" name="Rectangle 41">
              <a:extLst>
                <a:ext uri="{FF2B5EF4-FFF2-40B4-BE49-F238E27FC236}">
                  <a16:creationId xmlns:a16="http://schemas.microsoft.com/office/drawing/2014/main" id="{CD4B61EE-8506-CFB5-76CB-97F094C50757}"/>
                </a:ext>
              </a:extLst>
            </p:cNvPr>
            <p:cNvSpPr/>
            <p:nvPr/>
          </p:nvSpPr>
          <p:spPr>
            <a:xfrm rot="10800000" flipH="1">
              <a:off x="5029196" y="5699760"/>
              <a:ext cx="4428309" cy="1158240"/>
            </a:xfrm>
            <a:prstGeom prst="rect">
              <a:avLst/>
            </a:prstGeom>
            <a:gradFill>
              <a:gsLst>
                <a:gs pos="15000">
                  <a:srgbClr val="FFFFFF"/>
                </a:gs>
                <a:gs pos="100000">
                  <a:srgbClr val="FFFFFF">
                    <a:alpha val="0"/>
                  </a:srgbClr>
                </a:gs>
              </a:gsLst>
              <a:lin ang="5400000" scaled="0"/>
            </a:gradFill>
            <a:ln w="12700" cap="flat" cmpd="sng" algn="ctr">
              <a:noFill/>
              <a:prstDash val="solid"/>
              <a:miter lim="800000"/>
            </a:ln>
            <a:effectLst/>
          </p:spPr>
          <p:txBody>
            <a:bodyPr rtlCol="0" anchor="ctr"/>
            <a:lstStyle/>
            <a:p>
              <a:pPr algn="ctr" defTabSz="914126" fontAlgn="auto">
                <a:spcBef>
                  <a:spcPts val="0"/>
                </a:spcBef>
                <a:spcAft>
                  <a:spcPts val="0"/>
                </a:spcAft>
                <a:defRPr/>
              </a:pPr>
              <a:endParaRPr lang="en-US" sz="1799" kern="0">
                <a:solidFill>
                  <a:srgbClr val="FFFFFF"/>
                </a:solidFill>
                <a:latin typeface="Arial"/>
                <a:ea typeface="+mn-ea"/>
              </a:endParaRPr>
            </a:p>
          </p:txBody>
        </p:sp>
      </p:grpSp>
      <p:sp>
        <p:nvSpPr>
          <p:cNvPr id="49" name="TextBox 48">
            <a:extLst>
              <a:ext uri="{FF2B5EF4-FFF2-40B4-BE49-F238E27FC236}">
                <a16:creationId xmlns:a16="http://schemas.microsoft.com/office/drawing/2014/main" id="{4C808C6B-56EF-4208-E063-A33531DA75EC}"/>
              </a:ext>
            </a:extLst>
          </p:cNvPr>
          <p:cNvSpPr txBox="1"/>
          <p:nvPr/>
        </p:nvSpPr>
        <p:spPr>
          <a:xfrm>
            <a:off x="7085457" y="1733977"/>
            <a:ext cx="3799294" cy="307697"/>
          </a:xfrm>
          <a:prstGeom prst="rect">
            <a:avLst/>
          </a:prstGeom>
          <a:noFill/>
        </p:spPr>
        <p:txBody>
          <a:bodyPr wrap="square">
            <a:spAutoFit/>
          </a:bodyPr>
          <a:lstStyle/>
          <a:p>
            <a:r>
              <a:rPr lang="en-US" sz="1400" b="1">
                <a:cs typeface="Arial" panose="020B0604020202020204" pitchFamily="34" charset="0"/>
              </a:rPr>
              <a:t>Enhancements for your Maintenance Plan</a:t>
            </a:r>
          </a:p>
        </p:txBody>
      </p:sp>
      <p:sp>
        <p:nvSpPr>
          <p:cNvPr id="54" name="TextBox 53">
            <a:extLst>
              <a:ext uri="{FF2B5EF4-FFF2-40B4-BE49-F238E27FC236}">
                <a16:creationId xmlns:a16="http://schemas.microsoft.com/office/drawing/2014/main" id="{82BA043A-BF16-1FD3-19A2-FB23ED3E3F67}"/>
              </a:ext>
            </a:extLst>
          </p:cNvPr>
          <p:cNvSpPr txBox="1"/>
          <p:nvPr/>
        </p:nvSpPr>
        <p:spPr>
          <a:xfrm>
            <a:off x="6210867" y="3642760"/>
            <a:ext cx="5977958" cy="415390"/>
          </a:xfrm>
          <a:prstGeom prst="rect">
            <a:avLst/>
          </a:prstGeom>
          <a:noFill/>
        </p:spPr>
        <p:txBody>
          <a:bodyPr wrap="square">
            <a:spAutoFit/>
          </a:bodyPr>
          <a:lstStyle>
            <a:defPPr>
              <a:defRPr lang="en-US"/>
            </a:defPPr>
            <a:lvl1pPr>
              <a:defRPr sz="1050" b="0" i="0">
                <a:solidFill>
                  <a:srgbClr val="212529"/>
                </a:solidFill>
                <a:effectLst/>
                <a:latin typeface="Poppins" panose="00000500000000000000" pitchFamily="2" charset="0"/>
              </a:defRPr>
            </a:lvl1pPr>
          </a:lstStyle>
          <a:p>
            <a:r>
              <a:rPr lang="en-US"/>
              <a:t>Simplify device replacement. A trained courier delivers a ready-to-use replacement device and collects the faulty one, minimizing logistics and admin costs. </a:t>
            </a:r>
          </a:p>
        </p:txBody>
      </p:sp>
      <p:sp>
        <p:nvSpPr>
          <p:cNvPr id="55" name="TextBox 54">
            <a:extLst>
              <a:ext uri="{FF2B5EF4-FFF2-40B4-BE49-F238E27FC236}">
                <a16:creationId xmlns:a16="http://schemas.microsoft.com/office/drawing/2014/main" id="{4ABD7F20-5B07-A1AB-3DCC-CC184FE3819A}"/>
              </a:ext>
            </a:extLst>
          </p:cNvPr>
          <p:cNvSpPr txBox="1"/>
          <p:nvPr/>
        </p:nvSpPr>
        <p:spPr>
          <a:xfrm>
            <a:off x="6246911" y="3335064"/>
            <a:ext cx="2988950" cy="307697"/>
          </a:xfrm>
          <a:prstGeom prst="rect">
            <a:avLst/>
          </a:prstGeom>
          <a:noFill/>
        </p:spPr>
        <p:txBody>
          <a:bodyPr wrap="square">
            <a:spAutoFit/>
          </a:bodyPr>
          <a:lstStyle/>
          <a:p>
            <a:r>
              <a:rPr lang="en-US" sz="1400" b="1">
                <a:solidFill>
                  <a:srgbClr val="0073E6"/>
                </a:solidFill>
                <a:cs typeface="Arial" panose="020B0604020202020204" pitchFamily="34" charset="0"/>
              </a:rPr>
              <a:t>Fasttrack </a:t>
            </a:r>
            <a:r>
              <a:rPr lang="en-US" sz="1050" b="1">
                <a:solidFill>
                  <a:srgbClr val="0073E6"/>
                </a:solidFill>
                <a:cs typeface="Arial" panose="020B0604020202020204" pitchFamily="34" charset="0"/>
              </a:rPr>
              <a:t>(NA, UK, Ireland)</a:t>
            </a:r>
            <a:endParaRPr lang="en-US" sz="1400" b="1">
              <a:solidFill>
                <a:srgbClr val="0073E6"/>
              </a:solidFill>
              <a:cs typeface="Arial" panose="020B0604020202020204" pitchFamily="34" charset="0"/>
            </a:endParaRPr>
          </a:p>
        </p:txBody>
      </p:sp>
      <p:sp>
        <p:nvSpPr>
          <p:cNvPr id="57" name="TextBox 56">
            <a:extLst>
              <a:ext uri="{FF2B5EF4-FFF2-40B4-BE49-F238E27FC236}">
                <a16:creationId xmlns:a16="http://schemas.microsoft.com/office/drawing/2014/main" id="{7FCF1207-9322-204B-DF64-06DA49E2639B}"/>
              </a:ext>
            </a:extLst>
          </p:cNvPr>
          <p:cNvSpPr txBox="1"/>
          <p:nvPr/>
        </p:nvSpPr>
        <p:spPr>
          <a:xfrm>
            <a:off x="6246911" y="4284121"/>
            <a:ext cx="5738780" cy="307697"/>
          </a:xfrm>
          <a:prstGeom prst="rect">
            <a:avLst/>
          </a:prstGeom>
          <a:noFill/>
        </p:spPr>
        <p:txBody>
          <a:bodyPr wrap="square">
            <a:spAutoFit/>
          </a:bodyPr>
          <a:lstStyle>
            <a:defPPr>
              <a:defRPr lang="en-US"/>
            </a:defPPr>
            <a:lvl1pPr>
              <a:defRPr sz="1400" b="1">
                <a:solidFill>
                  <a:srgbClr val="0073E6"/>
                </a:solidFill>
                <a:effectLst/>
                <a:latin typeface="Arial" panose="020B0604020202020204" pitchFamily="34" charset="0"/>
                <a:cs typeface="Arial" panose="020B0604020202020204" pitchFamily="34" charset="0"/>
              </a:defRPr>
            </a:lvl1pPr>
          </a:lstStyle>
          <a:p>
            <a:r>
              <a:rPr lang="en-US"/>
              <a:t>Enhanced Shipping Logistics</a:t>
            </a:r>
          </a:p>
        </p:txBody>
      </p:sp>
      <p:sp>
        <p:nvSpPr>
          <p:cNvPr id="59" name="TextBox 58">
            <a:extLst>
              <a:ext uri="{FF2B5EF4-FFF2-40B4-BE49-F238E27FC236}">
                <a16:creationId xmlns:a16="http://schemas.microsoft.com/office/drawing/2014/main" id="{D15BFD67-E591-89CE-B920-BEB8A640A7F7}"/>
              </a:ext>
            </a:extLst>
          </p:cNvPr>
          <p:cNvSpPr txBox="1"/>
          <p:nvPr/>
        </p:nvSpPr>
        <p:spPr>
          <a:xfrm>
            <a:off x="6229649" y="4628845"/>
            <a:ext cx="5852367" cy="738472"/>
          </a:xfrm>
          <a:prstGeom prst="rect">
            <a:avLst/>
          </a:prstGeom>
          <a:noFill/>
        </p:spPr>
        <p:txBody>
          <a:bodyPr wrap="square">
            <a:spAutoFit/>
          </a:bodyPr>
          <a:lstStyle>
            <a:defPPr>
              <a:defRPr lang="en-US"/>
            </a:defPPr>
            <a:lvl1pPr>
              <a:defRPr sz="1050" b="0" i="0">
                <a:solidFill>
                  <a:srgbClr val="212529"/>
                </a:solidFill>
                <a:effectLst/>
                <a:latin typeface="Poppins" panose="00000500000000000000" pitchFamily="2" charset="0"/>
              </a:defRPr>
            </a:lvl1pPr>
          </a:lstStyle>
          <a:p>
            <a:r>
              <a:rPr lang="en-US" b="1"/>
              <a:t>Expedited Collections: </a:t>
            </a:r>
            <a:r>
              <a:rPr lang="en-US"/>
              <a:t>Use pre-paid labels and the Zebra RMA portal for easy carrier pickup scheduling.</a:t>
            </a:r>
          </a:p>
          <a:p>
            <a:r>
              <a:rPr lang="en-US" b="1"/>
              <a:t>Expedited 2-Way Shipping:</a:t>
            </a:r>
            <a:r>
              <a:rPr lang="en-US"/>
              <a:t> Benefit from Express shipping both to and from Zebra’s Repair Center, ensuring quick turnaround times.</a:t>
            </a:r>
          </a:p>
        </p:txBody>
      </p:sp>
      <p:pic>
        <p:nvPicPr>
          <p:cNvPr id="72" name="Picture 71">
            <a:extLst>
              <a:ext uri="{FF2B5EF4-FFF2-40B4-BE49-F238E27FC236}">
                <a16:creationId xmlns:a16="http://schemas.microsoft.com/office/drawing/2014/main" id="{E26CF317-682D-B24D-291C-10F13B60577D}"/>
              </a:ext>
            </a:extLst>
          </p:cNvPr>
          <p:cNvPicPr>
            <a:picLocks noChangeAspect="1"/>
          </p:cNvPicPr>
          <p:nvPr/>
        </p:nvPicPr>
        <p:blipFill>
          <a:blip r:embed="rId4"/>
          <a:stretch>
            <a:fillRect/>
          </a:stretch>
        </p:blipFill>
        <p:spPr>
          <a:xfrm>
            <a:off x="371391" y="1652772"/>
            <a:ext cx="5452153" cy="3862879"/>
          </a:xfrm>
          <a:prstGeom prst="rect">
            <a:avLst/>
          </a:prstGeom>
        </p:spPr>
      </p:pic>
    </p:spTree>
    <p:extLst>
      <p:ext uri="{BB962C8B-B14F-4D97-AF65-F5344CB8AC3E}">
        <p14:creationId xmlns:p14="http://schemas.microsoft.com/office/powerpoint/2010/main" val="259133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A9EA97-C6B5-9B41-9681-9D361457BE1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7894" y="2751748"/>
            <a:ext cx="3657533" cy="2981749"/>
          </a:xfrm>
          <a:prstGeom prst="rect">
            <a:avLst/>
          </a:prstGeom>
        </p:spPr>
      </p:pic>
      <p:sp>
        <p:nvSpPr>
          <p:cNvPr id="57" name="Text Placeholder 5">
            <a:extLst>
              <a:ext uri="{FF2B5EF4-FFF2-40B4-BE49-F238E27FC236}">
                <a16:creationId xmlns:a16="http://schemas.microsoft.com/office/drawing/2014/main" id="{31D49761-E611-C845-9B44-686FF5E527B4}"/>
              </a:ext>
            </a:extLst>
          </p:cNvPr>
          <p:cNvSpPr txBox="1">
            <a:spLocks/>
          </p:cNvSpPr>
          <p:nvPr/>
        </p:nvSpPr>
        <p:spPr>
          <a:xfrm>
            <a:off x="1035013" y="2895739"/>
            <a:ext cx="2648591" cy="3573426"/>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defTabSz="913852">
              <a:lnSpc>
                <a:spcPts val="2319"/>
              </a:lnSpc>
              <a:spcAft>
                <a:spcPts val="600"/>
              </a:spcAft>
              <a:buClr>
                <a:srgbClr val="00A7FF"/>
              </a:buClr>
              <a:buNone/>
              <a:defRPr/>
            </a:pPr>
            <a:r>
              <a:rPr lang="en-US" sz="1600" dirty="0">
                <a:solidFill>
                  <a:srgbClr val="000000"/>
                </a:solidFill>
                <a:latin typeface="Arial" panose="020B0604020202020204"/>
              </a:rPr>
              <a:t>View device inventory, utilization, location</a:t>
            </a:r>
            <a:br>
              <a:rPr lang="en-US" sz="1600" dirty="0">
                <a:solidFill>
                  <a:srgbClr val="000000"/>
                </a:solidFill>
                <a:latin typeface="Arial" panose="020B0604020202020204"/>
              </a:rPr>
            </a:br>
            <a:r>
              <a:rPr lang="en-US" sz="1600" dirty="0">
                <a:solidFill>
                  <a:srgbClr val="000000"/>
                </a:solidFill>
                <a:latin typeface="Arial" panose="020B0604020202020204"/>
              </a:rPr>
              <a:t>and performance </a:t>
            </a:r>
          </a:p>
          <a:p>
            <a:pPr marL="0" indent="0" defTabSz="913852">
              <a:lnSpc>
                <a:spcPts val="2319"/>
              </a:lnSpc>
              <a:spcAft>
                <a:spcPts val="600"/>
              </a:spcAft>
              <a:buClr>
                <a:srgbClr val="00A7FF"/>
              </a:buClr>
              <a:buNone/>
              <a:defRPr/>
            </a:pPr>
            <a:r>
              <a:rPr lang="en-US" sz="1600" dirty="0">
                <a:solidFill>
                  <a:srgbClr val="000000"/>
                </a:solidFill>
                <a:latin typeface="Arial" panose="020B0604020202020204"/>
              </a:rPr>
              <a:t>Access critical data on battery statistics to</a:t>
            </a:r>
            <a:br>
              <a:rPr lang="en-US" sz="1600" dirty="0">
                <a:solidFill>
                  <a:srgbClr val="000000"/>
                </a:solidFill>
                <a:latin typeface="Arial" panose="020B0604020202020204"/>
              </a:rPr>
            </a:br>
            <a:r>
              <a:rPr lang="en-US" sz="1600" dirty="0">
                <a:solidFill>
                  <a:srgbClr val="000000"/>
                </a:solidFill>
                <a:latin typeface="Arial" panose="020B0604020202020204"/>
              </a:rPr>
              <a:t>prevent downtime </a:t>
            </a:r>
          </a:p>
          <a:p>
            <a:pPr marL="0" indent="0" defTabSz="913852">
              <a:lnSpc>
                <a:spcPts val="2319"/>
              </a:lnSpc>
              <a:buClr>
                <a:srgbClr val="00A7FF"/>
              </a:buClr>
              <a:buNone/>
              <a:defRPr/>
            </a:pPr>
            <a:r>
              <a:rPr lang="en-US" sz="1600" dirty="0">
                <a:solidFill>
                  <a:srgbClr val="000000"/>
                </a:solidFill>
                <a:latin typeface="Arial" panose="020B0604020202020204"/>
              </a:rPr>
              <a:t>Avoid workflow disruptions by discovering root of issues </a:t>
            </a:r>
          </a:p>
        </p:txBody>
      </p:sp>
      <p:grpSp>
        <p:nvGrpSpPr>
          <p:cNvPr id="9" name="Group 8">
            <a:extLst>
              <a:ext uri="{FF2B5EF4-FFF2-40B4-BE49-F238E27FC236}">
                <a16:creationId xmlns:a16="http://schemas.microsoft.com/office/drawing/2014/main" id="{6683E22D-5B60-4746-AA99-19F7A16E0572}"/>
              </a:ext>
            </a:extLst>
          </p:cNvPr>
          <p:cNvGrpSpPr/>
          <p:nvPr/>
        </p:nvGrpSpPr>
        <p:grpSpPr>
          <a:xfrm>
            <a:off x="404149" y="4029626"/>
            <a:ext cx="598106" cy="599243"/>
            <a:chOff x="444382" y="4015984"/>
            <a:chExt cx="598262" cy="599399"/>
          </a:xfrm>
        </p:grpSpPr>
        <p:grpSp>
          <p:nvGrpSpPr>
            <p:cNvPr id="37" name="Group 36">
              <a:extLst>
                <a:ext uri="{FF2B5EF4-FFF2-40B4-BE49-F238E27FC236}">
                  <a16:creationId xmlns:a16="http://schemas.microsoft.com/office/drawing/2014/main" id="{BC615578-FE3B-D347-90A3-1188A9A7AD43}"/>
                </a:ext>
              </a:extLst>
            </p:cNvPr>
            <p:cNvGrpSpPr/>
            <p:nvPr/>
          </p:nvGrpSpPr>
          <p:grpSpPr>
            <a:xfrm>
              <a:off x="444382" y="4015984"/>
              <a:ext cx="598262" cy="599399"/>
              <a:chOff x="-1345056" y="2549297"/>
              <a:chExt cx="1264519" cy="1214226"/>
            </a:xfrm>
          </p:grpSpPr>
          <p:pic>
            <p:nvPicPr>
              <p:cNvPr id="38" name="Picture 37" descr="Shape&#10;&#10;Description automatically generated with medium confidence">
                <a:extLst>
                  <a:ext uri="{FF2B5EF4-FFF2-40B4-BE49-F238E27FC236}">
                    <a16:creationId xmlns:a16="http://schemas.microsoft.com/office/drawing/2014/main" id="{0471AE53-E143-2C42-ABEA-C91E72C282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5056" y="2549297"/>
                <a:ext cx="1264519" cy="1214226"/>
              </a:xfrm>
              <a:prstGeom prst="rect">
                <a:avLst/>
              </a:prstGeom>
            </p:spPr>
          </p:pic>
          <p:sp>
            <p:nvSpPr>
              <p:cNvPr id="39" name="Oval 38">
                <a:extLst>
                  <a:ext uri="{FF2B5EF4-FFF2-40B4-BE49-F238E27FC236}">
                    <a16:creationId xmlns:a16="http://schemas.microsoft.com/office/drawing/2014/main" id="{DB0515EF-A6CD-594C-9C61-170EBB31CED6}"/>
                  </a:ext>
                </a:extLst>
              </p:cNvPr>
              <p:cNvSpPr/>
              <p:nvPr/>
            </p:nvSpPr>
            <p:spPr>
              <a:xfrm>
                <a:off x="-1173954" y="2591735"/>
                <a:ext cx="886310" cy="886311"/>
              </a:xfrm>
              <a:prstGeom prst="ellipse">
                <a:avLst/>
              </a:prstGeom>
              <a:solidFill>
                <a:schemeClr val="bg1"/>
              </a:solidFill>
              <a:ln w="1905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rial" panose="020B0604020202020204"/>
                </a:endParaRPr>
              </a:p>
            </p:txBody>
          </p:sp>
        </p:grpSp>
        <p:pic>
          <p:nvPicPr>
            <p:cNvPr id="28" name="Picture 27">
              <a:extLst>
                <a:ext uri="{FF2B5EF4-FFF2-40B4-BE49-F238E27FC236}">
                  <a16:creationId xmlns:a16="http://schemas.microsoft.com/office/drawing/2014/main" id="{7B907BCE-0528-6746-9587-BFB6D755794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31532" y="4102369"/>
              <a:ext cx="207197" cy="306652"/>
            </a:xfrm>
            <a:prstGeom prst="rect">
              <a:avLst/>
            </a:prstGeom>
          </p:spPr>
        </p:pic>
      </p:grpSp>
      <p:grpSp>
        <p:nvGrpSpPr>
          <p:cNvPr id="10" name="Group 9">
            <a:extLst>
              <a:ext uri="{FF2B5EF4-FFF2-40B4-BE49-F238E27FC236}">
                <a16:creationId xmlns:a16="http://schemas.microsoft.com/office/drawing/2014/main" id="{4DD5BDDE-BC3E-B14C-99FC-8AD55B300EF8}"/>
              </a:ext>
            </a:extLst>
          </p:cNvPr>
          <p:cNvGrpSpPr/>
          <p:nvPr/>
        </p:nvGrpSpPr>
        <p:grpSpPr>
          <a:xfrm>
            <a:off x="404149" y="2945870"/>
            <a:ext cx="598106" cy="599243"/>
            <a:chOff x="444382" y="3312389"/>
            <a:chExt cx="598262" cy="599399"/>
          </a:xfrm>
        </p:grpSpPr>
        <p:grpSp>
          <p:nvGrpSpPr>
            <p:cNvPr id="13" name="Group 12">
              <a:extLst>
                <a:ext uri="{FF2B5EF4-FFF2-40B4-BE49-F238E27FC236}">
                  <a16:creationId xmlns:a16="http://schemas.microsoft.com/office/drawing/2014/main" id="{FC7F69F9-EA44-074F-BA7F-9F8A34049E4A}"/>
                </a:ext>
              </a:extLst>
            </p:cNvPr>
            <p:cNvGrpSpPr/>
            <p:nvPr/>
          </p:nvGrpSpPr>
          <p:grpSpPr>
            <a:xfrm>
              <a:off x="444382" y="3312389"/>
              <a:ext cx="598262" cy="599399"/>
              <a:chOff x="-1345056" y="2549297"/>
              <a:chExt cx="1264519" cy="1214226"/>
            </a:xfrm>
          </p:grpSpPr>
          <p:pic>
            <p:nvPicPr>
              <p:cNvPr id="16" name="Picture 15" descr="Shape&#10;&#10;Description automatically generated with medium confidence">
                <a:extLst>
                  <a:ext uri="{FF2B5EF4-FFF2-40B4-BE49-F238E27FC236}">
                    <a16:creationId xmlns:a16="http://schemas.microsoft.com/office/drawing/2014/main" id="{39B28B92-9CBE-3844-A0DE-0D1A2B3C2C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5056" y="2549297"/>
                <a:ext cx="1264519" cy="1214226"/>
              </a:xfrm>
              <a:prstGeom prst="rect">
                <a:avLst/>
              </a:prstGeom>
            </p:spPr>
          </p:pic>
          <p:sp>
            <p:nvSpPr>
              <p:cNvPr id="17" name="Oval 16">
                <a:extLst>
                  <a:ext uri="{FF2B5EF4-FFF2-40B4-BE49-F238E27FC236}">
                    <a16:creationId xmlns:a16="http://schemas.microsoft.com/office/drawing/2014/main" id="{3CE4B95B-CF0D-094A-9492-D5A9C04BE0EF}"/>
                  </a:ext>
                </a:extLst>
              </p:cNvPr>
              <p:cNvSpPr/>
              <p:nvPr/>
            </p:nvSpPr>
            <p:spPr>
              <a:xfrm>
                <a:off x="-1173954" y="2591735"/>
                <a:ext cx="886310" cy="886311"/>
              </a:xfrm>
              <a:prstGeom prst="ellipse">
                <a:avLst/>
              </a:prstGeom>
              <a:solidFill>
                <a:schemeClr val="bg1"/>
              </a:solidFill>
              <a:ln w="1905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rial" panose="020B0604020202020204"/>
                </a:endParaRPr>
              </a:p>
            </p:txBody>
          </p:sp>
        </p:grpSp>
        <p:pic>
          <p:nvPicPr>
            <p:cNvPr id="31" name="Picture 30">
              <a:extLst>
                <a:ext uri="{FF2B5EF4-FFF2-40B4-BE49-F238E27FC236}">
                  <a16:creationId xmlns:a16="http://schemas.microsoft.com/office/drawing/2014/main" id="{6631D842-F706-0940-9287-AA9E2D900EA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37958" y="3394223"/>
              <a:ext cx="205787" cy="316913"/>
            </a:xfrm>
            <a:prstGeom prst="rect">
              <a:avLst/>
            </a:prstGeom>
          </p:spPr>
        </p:pic>
      </p:grpSp>
      <p:grpSp>
        <p:nvGrpSpPr>
          <p:cNvPr id="8" name="Group 7">
            <a:extLst>
              <a:ext uri="{FF2B5EF4-FFF2-40B4-BE49-F238E27FC236}">
                <a16:creationId xmlns:a16="http://schemas.microsoft.com/office/drawing/2014/main" id="{584318B6-E089-F749-924E-53DD290A14E7}"/>
              </a:ext>
            </a:extLst>
          </p:cNvPr>
          <p:cNvGrpSpPr/>
          <p:nvPr/>
        </p:nvGrpSpPr>
        <p:grpSpPr>
          <a:xfrm>
            <a:off x="404149" y="5121911"/>
            <a:ext cx="598106" cy="599243"/>
            <a:chOff x="444382" y="4719579"/>
            <a:chExt cx="598262" cy="599399"/>
          </a:xfrm>
        </p:grpSpPr>
        <p:grpSp>
          <p:nvGrpSpPr>
            <p:cNvPr id="40" name="Group 39">
              <a:extLst>
                <a:ext uri="{FF2B5EF4-FFF2-40B4-BE49-F238E27FC236}">
                  <a16:creationId xmlns:a16="http://schemas.microsoft.com/office/drawing/2014/main" id="{FDF5DB12-63A8-2246-89C2-3154BB85471E}"/>
                </a:ext>
              </a:extLst>
            </p:cNvPr>
            <p:cNvGrpSpPr/>
            <p:nvPr/>
          </p:nvGrpSpPr>
          <p:grpSpPr>
            <a:xfrm>
              <a:off x="444382" y="4719579"/>
              <a:ext cx="598262" cy="599399"/>
              <a:chOff x="-1345056" y="2549297"/>
              <a:chExt cx="1264519" cy="1214226"/>
            </a:xfrm>
          </p:grpSpPr>
          <p:pic>
            <p:nvPicPr>
              <p:cNvPr id="41" name="Picture 40" descr="Shape&#10;&#10;Description automatically generated with medium confidence">
                <a:extLst>
                  <a:ext uri="{FF2B5EF4-FFF2-40B4-BE49-F238E27FC236}">
                    <a16:creationId xmlns:a16="http://schemas.microsoft.com/office/drawing/2014/main" id="{17C2BFB2-82AC-7749-B114-DFFE2AB068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5056" y="2549297"/>
                <a:ext cx="1264519" cy="1214226"/>
              </a:xfrm>
              <a:prstGeom prst="rect">
                <a:avLst/>
              </a:prstGeom>
            </p:spPr>
          </p:pic>
          <p:sp>
            <p:nvSpPr>
              <p:cNvPr id="42" name="Oval 41">
                <a:extLst>
                  <a:ext uri="{FF2B5EF4-FFF2-40B4-BE49-F238E27FC236}">
                    <a16:creationId xmlns:a16="http://schemas.microsoft.com/office/drawing/2014/main" id="{BFD3AAC4-65F4-8E4E-9A8F-FFF8A76845CE}"/>
                  </a:ext>
                </a:extLst>
              </p:cNvPr>
              <p:cNvSpPr/>
              <p:nvPr/>
            </p:nvSpPr>
            <p:spPr>
              <a:xfrm>
                <a:off x="-1173954" y="2591735"/>
                <a:ext cx="886310" cy="886311"/>
              </a:xfrm>
              <a:prstGeom prst="ellipse">
                <a:avLst/>
              </a:prstGeom>
              <a:solidFill>
                <a:schemeClr val="bg1"/>
              </a:solidFill>
              <a:ln w="1905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rial" panose="020B0604020202020204"/>
                </a:endParaRPr>
              </a:p>
            </p:txBody>
          </p:sp>
        </p:grpSp>
        <p:pic>
          <p:nvPicPr>
            <p:cNvPr id="18" name="Picture 17">
              <a:extLst>
                <a:ext uri="{FF2B5EF4-FFF2-40B4-BE49-F238E27FC236}">
                  <a16:creationId xmlns:a16="http://schemas.microsoft.com/office/drawing/2014/main" id="{46183CC3-B1D6-614B-B856-50A3C0B6E36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81402" y="4821428"/>
              <a:ext cx="314243" cy="231547"/>
            </a:xfrm>
            <a:prstGeom prst="rect">
              <a:avLst/>
            </a:prstGeom>
          </p:spPr>
        </p:pic>
      </p:grpSp>
      <p:sp>
        <p:nvSpPr>
          <p:cNvPr id="32" name="Text Placeholder 5">
            <a:extLst>
              <a:ext uri="{FF2B5EF4-FFF2-40B4-BE49-F238E27FC236}">
                <a16:creationId xmlns:a16="http://schemas.microsoft.com/office/drawing/2014/main" id="{ABB0CC6D-79C2-104E-9B6D-5FCD6D2FBCD5}"/>
              </a:ext>
            </a:extLst>
          </p:cNvPr>
          <p:cNvSpPr txBox="1">
            <a:spLocks/>
          </p:cNvSpPr>
          <p:nvPr/>
        </p:nvSpPr>
        <p:spPr>
          <a:xfrm>
            <a:off x="7405238" y="4401351"/>
            <a:ext cx="1878144" cy="841961"/>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defTabSz="913852">
              <a:lnSpc>
                <a:spcPts val="2319"/>
              </a:lnSpc>
              <a:buClr>
                <a:srgbClr val="00A7FF"/>
              </a:buClr>
              <a:buNone/>
              <a:defRPr/>
            </a:pPr>
            <a:r>
              <a:rPr lang="en-US" sz="1600" dirty="0">
                <a:solidFill>
                  <a:srgbClr val="000000"/>
                </a:solidFill>
                <a:latin typeface="Arial" panose="020B0604020202020204"/>
              </a:rPr>
              <a:t>Track device</a:t>
            </a:r>
            <a:br>
              <a:rPr lang="en-US" sz="1600" dirty="0">
                <a:solidFill>
                  <a:srgbClr val="000000"/>
                </a:solidFill>
                <a:latin typeface="Arial" panose="020B0604020202020204"/>
              </a:rPr>
            </a:br>
            <a:r>
              <a:rPr lang="en-US" sz="1600" dirty="0">
                <a:solidFill>
                  <a:srgbClr val="000000"/>
                </a:solidFill>
                <a:latin typeface="Arial" panose="020B0604020202020204"/>
              </a:rPr>
              <a:t>repair cases</a:t>
            </a:r>
            <a:br>
              <a:rPr lang="en-US" sz="1600" dirty="0">
                <a:solidFill>
                  <a:srgbClr val="000000"/>
                </a:solidFill>
                <a:latin typeface="Arial" panose="020B0604020202020204"/>
              </a:rPr>
            </a:br>
            <a:r>
              <a:rPr lang="en-US" sz="1600" dirty="0">
                <a:solidFill>
                  <a:srgbClr val="000000"/>
                </a:solidFill>
                <a:latin typeface="Arial" panose="020B0604020202020204"/>
              </a:rPr>
              <a:t>and status </a:t>
            </a:r>
          </a:p>
        </p:txBody>
      </p:sp>
      <p:grpSp>
        <p:nvGrpSpPr>
          <p:cNvPr id="7" name="Group 6">
            <a:extLst>
              <a:ext uri="{FF2B5EF4-FFF2-40B4-BE49-F238E27FC236}">
                <a16:creationId xmlns:a16="http://schemas.microsoft.com/office/drawing/2014/main" id="{459D85C7-FA26-3E4B-9059-D05291BFC657}"/>
              </a:ext>
            </a:extLst>
          </p:cNvPr>
          <p:cNvGrpSpPr/>
          <p:nvPr/>
        </p:nvGrpSpPr>
        <p:grpSpPr>
          <a:xfrm>
            <a:off x="6801377" y="4471675"/>
            <a:ext cx="598106" cy="599243"/>
            <a:chOff x="8697840" y="4282431"/>
            <a:chExt cx="598262" cy="599399"/>
          </a:xfrm>
        </p:grpSpPr>
        <p:grpSp>
          <p:nvGrpSpPr>
            <p:cNvPr id="49" name="Group 48">
              <a:extLst>
                <a:ext uri="{FF2B5EF4-FFF2-40B4-BE49-F238E27FC236}">
                  <a16:creationId xmlns:a16="http://schemas.microsoft.com/office/drawing/2014/main" id="{958FFE02-E2E1-2E4D-84B9-0658E367121C}"/>
                </a:ext>
              </a:extLst>
            </p:cNvPr>
            <p:cNvGrpSpPr/>
            <p:nvPr/>
          </p:nvGrpSpPr>
          <p:grpSpPr>
            <a:xfrm>
              <a:off x="8697840" y="4282431"/>
              <a:ext cx="598262" cy="599399"/>
              <a:chOff x="-1345056" y="2549297"/>
              <a:chExt cx="1264519" cy="1214226"/>
            </a:xfrm>
          </p:grpSpPr>
          <p:pic>
            <p:nvPicPr>
              <p:cNvPr id="60" name="Picture 59" descr="Shape&#10;&#10;Description automatically generated with medium confidence">
                <a:extLst>
                  <a:ext uri="{FF2B5EF4-FFF2-40B4-BE49-F238E27FC236}">
                    <a16:creationId xmlns:a16="http://schemas.microsoft.com/office/drawing/2014/main" id="{20E0D2F7-503A-764D-B944-BD9F4B88A5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5056" y="2549297"/>
                <a:ext cx="1264519" cy="1214226"/>
              </a:xfrm>
              <a:prstGeom prst="rect">
                <a:avLst/>
              </a:prstGeom>
            </p:spPr>
          </p:pic>
          <p:sp>
            <p:nvSpPr>
              <p:cNvPr id="61" name="Oval 60">
                <a:extLst>
                  <a:ext uri="{FF2B5EF4-FFF2-40B4-BE49-F238E27FC236}">
                    <a16:creationId xmlns:a16="http://schemas.microsoft.com/office/drawing/2014/main" id="{E8767A0F-16E3-E84C-88C8-C7172BE4E003}"/>
                  </a:ext>
                </a:extLst>
              </p:cNvPr>
              <p:cNvSpPr/>
              <p:nvPr/>
            </p:nvSpPr>
            <p:spPr>
              <a:xfrm>
                <a:off x="-1173954" y="2591735"/>
                <a:ext cx="886310" cy="886311"/>
              </a:xfrm>
              <a:prstGeom prst="ellipse">
                <a:avLst/>
              </a:prstGeom>
              <a:solidFill>
                <a:schemeClr val="bg1"/>
              </a:solidFill>
              <a:ln w="1905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rial" panose="020B0604020202020204"/>
                </a:endParaRPr>
              </a:p>
            </p:txBody>
          </p:sp>
        </p:grpSp>
        <p:pic>
          <p:nvPicPr>
            <p:cNvPr id="54" name="Picture 53">
              <a:extLst>
                <a:ext uri="{FF2B5EF4-FFF2-40B4-BE49-F238E27FC236}">
                  <a16:creationId xmlns:a16="http://schemas.microsoft.com/office/drawing/2014/main" id="{A936BE3B-A4F0-E74F-AB47-705C9F68023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864943" y="4416107"/>
              <a:ext cx="261968" cy="212069"/>
            </a:xfrm>
            <a:prstGeom prst="rect">
              <a:avLst/>
            </a:prstGeom>
          </p:spPr>
        </p:pic>
      </p:grpSp>
      <p:sp>
        <p:nvSpPr>
          <p:cNvPr id="2" name="Title 1">
            <a:extLst>
              <a:ext uri="{FF2B5EF4-FFF2-40B4-BE49-F238E27FC236}">
                <a16:creationId xmlns:a16="http://schemas.microsoft.com/office/drawing/2014/main" id="{DB774F5A-D233-44BF-9698-43798462F94D}"/>
              </a:ext>
            </a:extLst>
          </p:cNvPr>
          <p:cNvSpPr>
            <a:spLocks noGrp="1"/>
          </p:cNvSpPr>
          <p:nvPr>
            <p:ph type="title"/>
          </p:nvPr>
        </p:nvSpPr>
        <p:spPr>
          <a:xfrm>
            <a:off x="519368" y="500864"/>
            <a:ext cx="9628972" cy="775395"/>
          </a:xfrm>
        </p:spPr>
        <p:txBody>
          <a:bodyPr/>
          <a:lstStyle/>
          <a:p>
            <a:pPr>
              <a:lnSpc>
                <a:spcPct val="90000"/>
              </a:lnSpc>
            </a:pPr>
            <a:r>
              <a:rPr lang="en-US" dirty="0"/>
              <a:t>Optimize your operations with </a:t>
            </a:r>
            <a:br>
              <a:rPr lang="en-US" dirty="0"/>
            </a:br>
            <a:r>
              <a:rPr lang="en-US" dirty="0"/>
              <a:t>Zebra </a:t>
            </a:r>
            <a:r>
              <a:rPr lang="en-US" dirty="0" err="1"/>
              <a:t>VisibilityIQ</a:t>
            </a:r>
            <a:r>
              <a:rPr lang="en-US" dirty="0"/>
              <a:t> Foresight</a:t>
            </a:r>
            <a:r>
              <a:rPr lang="en-US" baseline="30000" dirty="0"/>
              <a:t>™</a:t>
            </a:r>
            <a:endParaRPr lang="en-US" dirty="0"/>
          </a:p>
        </p:txBody>
      </p:sp>
      <p:sp>
        <p:nvSpPr>
          <p:cNvPr id="26" name="Title 1">
            <a:extLst>
              <a:ext uri="{FF2B5EF4-FFF2-40B4-BE49-F238E27FC236}">
                <a16:creationId xmlns:a16="http://schemas.microsoft.com/office/drawing/2014/main" id="{91D65A33-5DA0-8259-E020-97F44104223E}"/>
              </a:ext>
            </a:extLst>
          </p:cNvPr>
          <p:cNvSpPr txBox="1">
            <a:spLocks/>
          </p:cNvSpPr>
          <p:nvPr/>
        </p:nvSpPr>
        <p:spPr>
          <a:xfrm>
            <a:off x="8898775" y="639360"/>
            <a:ext cx="3290050" cy="869388"/>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algn="ctr" defTabSz="913852" fontAlgn="auto">
              <a:lnSpc>
                <a:spcPct val="90000"/>
              </a:lnSpc>
              <a:spcAft>
                <a:spcPts val="0"/>
              </a:spcAft>
              <a:defRPr/>
            </a:pPr>
            <a:r>
              <a:rPr lang="en-US" sz="1600" b="1" dirty="0">
                <a:latin typeface="+mn-lt"/>
                <a:ea typeface="+mn-ea"/>
                <a:cs typeface="+mn-cs"/>
              </a:rPr>
              <a:t>Turn Reactive Actions</a:t>
            </a:r>
          </a:p>
          <a:p>
            <a:pPr algn="ctr" defTabSz="913852" fontAlgn="auto">
              <a:lnSpc>
                <a:spcPct val="90000"/>
              </a:lnSpc>
              <a:spcAft>
                <a:spcPts val="0"/>
              </a:spcAft>
              <a:defRPr/>
            </a:pPr>
            <a:r>
              <a:rPr lang="en-US" sz="1600" b="1" dirty="0">
                <a:latin typeface="+mn-lt"/>
                <a:ea typeface="+mn-ea"/>
                <a:cs typeface="+mn-cs"/>
              </a:rPr>
              <a:t>Into Proactive</a:t>
            </a:r>
            <a:br>
              <a:rPr lang="en-US" sz="1600" b="1" dirty="0">
                <a:latin typeface="+mn-lt"/>
                <a:ea typeface="+mn-ea"/>
                <a:cs typeface="+mn-cs"/>
              </a:rPr>
            </a:br>
            <a:r>
              <a:rPr lang="en-US" sz="1600" b="1" dirty="0">
                <a:latin typeface="+mn-lt"/>
                <a:ea typeface="+mn-ea"/>
                <a:cs typeface="+mn-cs"/>
              </a:rPr>
              <a:t>Data-Driven Decisions</a:t>
            </a:r>
          </a:p>
        </p:txBody>
      </p:sp>
      <p:sp>
        <p:nvSpPr>
          <p:cNvPr id="33" name="Text Placeholder 4">
            <a:extLst>
              <a:ext uri="{FF2B5EF4-FFF2-40B4-BE49-F238E27FC236}">
                <a16:creationId xmlns:a16="http://schemas.microsoft.com/office/drawing/2014/main" id="{632A7504-0A9F-1A4B-8A4D-344E34713C41}"/>
              </a:ext>
            </a:extLst>
          </p:cNvPr>
          <p:cNvSpPr txBox="1">
            <a:spLocks/>
          </p:cNvSpPr>
          <p:nvPr/>
        </p:nvSpPr>
        <p:spPr>
          <a:xfrm>
            <a:off x="9933000" y="4749591"/>
            <a:ext cx="2101140" cy="586477"/>
          </a:xfrm>
          <a:prstGeom prst="rect">
            <a:avLst/>
          </a:prstGeom>
        </p:spPr>
        <p:txBody>
          <a:bodyPr vert="horz" lIns="0" tIns="0" rIns="0" bIns="0" rtlCol="0">
            <a:noAutofit/>
          </a:bodyPr>
          <a:lstStyle>
            <a:lvl1pPr marL="0" indent="0" algn="l" defTabSz="914126" rtl="0" eaLnBrk="1" latinLnBrk="0" hangingPunct="1">
              <a:lnSpc>
                <a:spcPct val="100000"/>
              </a:lnSpc>
              <a:spcBef>
                <a:spcPts val="1000"/>
              </a:spcBef>
              <a:buClr>
                <a:schemeClr val="accent1"/>
              </a:buClr>
              <a:buFont typeface="Arial" panose="020B0604020202020204" pitchFamily="34" charset="0"/>
              <a:buNone/>
              <a:defRPr sz="2399" kern="1200">
                <a:solidFill>
                  <a:schemeClr val="accent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defTabSz="913852">
              <a:buClr>
                <a:srgbClr val="000000"/>
              </a:buClr>
              <a:defRPr/>
            </a:pPr>
            <a:r>
              <a:rPr lang="en-US" sz="1400" b="1" dirty="0">
                <a:solidFill>
                  <a:srgbClr val="000000"/>
                </a:solidFill>
                <a:latin typeface="Arial" panose="020B0604020202020204" pitchFamily="34" charset="0"/>
                <a:ea typeface="Times New Roman" panose="02020603050405020304" pitchFamily="18" charset="0"/>
                <a:cs typeface="Symbol" panose="05050102010706020507" pitchFamily="18" charset="2"/>
              </a:rPr>
              <a:t>Predict issues </a:t>
            </a:r>
            <a:r>
              <a:rPr lang="en-US" sz="1400" dirty="0">
                <a:solidFill>
                  <a:srgbClr val="000000"/>
                </a:solidFill>
                <a:latin typeface="Arial" panose="020B0604020202020204" pitchFamily="34" charset="0"/>
                <a:ea typeface="Times New Roman" panose="02020603050405020304" pitchFamily="18" charset="0"/>
                <a:cs typeface="Symbol" panose="05050102010706020507" pitchFamily="18" charset="2"/>
              </a:rPr>
              <a:t>before they impact productivity</a:t>
            </a:r>
          </a:p>
        </p:txBody>
      </p:sp>
      <p:sp>
        <p:nvSpPr>
          <p:cNvPr id="34" name="Text Placeholder 4">
            <a:extLst>
              <a:ext uri="{FF2B5EF4-FFF2-40B4-BE49-F238E27FC236}">
                <a16:creationId xmlns:a16="http://schemas.microsoft.com/office/drawing/2014/main" id="{3A589842-7C25-5246-A2F2-44D5912B3471}"/>
              </a:ext>
            </a:extLst>
          </p:cNvPr>
          <p:cNvSpPr txBox="1">
            <a:spLocks/>
          </p:cNvSpPr>
          <p:nvPr/>
        </p:nvSpPr>
        <p:spPr>
          <a:xfrm>
            <a:off x="9933001" y="3745836"/>
            <a:ext cx="1934969" cy="800726"/>
          </a:xfrm>
          <a:prstGeom prst="rect">
            <a:avLst/>
          </a:prstGeom>
        </p:spPr>
        <p:txBody>
          <a:bodyPr vert="horz" lIns="0" tIns="0" rIns="0" bIns="0" rtlCol="0">
            <a:noAutofit/>
          </a:bodyPr>
          <a:lstStyle>
            <a:lvl1pPr marL="0" indent="0" algn="l" defTabSz="914126" rtl="0" eaLnBrk="1" latinLnBrk="0" hangingPunct="1">
              <a:lnSpc>
                <a:spcPct val="100000"/>
              </a:lnSpc>
              <a:spcBef>
                <a:spcPts val="1000"/>
              </a:spcBef>
              <a:buClr>
                <a:schemeClr val="accent1"/>
              </a:buClr>
              <a:buFont typeface="Arial" panose="020B0604020202020204" pitchFamily="34" charset="0"/>
              <a:buNone/>
              <a:defRPr sz="2399" kern="1200">
                <a:solidFill>
                  <a:schemeClr val="accent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defTabSz="913852">
              <a:spcBef>
                <a:spcPts val="0"/>
              </a:spcBef>
              <a:spcAft>
                <a:spcPts val="0"/>
              </a:spcAft>
              <a:buClr>
                <a:srgbClr val="000000"/>
              </a:buClr>
              <a:defRPr/>
            </a:pPr>
            <a:r>
              <a:rPr lang="en-US" sz="1400" b="1" dirty="0">
                <a:solidFill>
                  <a:srgbClr val="000000"/>
                </a:solidFill>
                <a:latin typeface="Arial" panose="020B0604020202020204" pitchFamily="34" charset="0"/>
                <a:ea typeface="Times New Roman" panose="02020603050405020304" pitchFamily="18" charset="0"/>
                <a:cs typeface="Symbol" panose="05050102010706020507" pitchFamily="18" charset="2"/>
              </a:rPr>
              <a:t>Forgo guesswork</a:t>
            </a:r>
          </a:p>
          <a:p>
            <a:pPr defTabSz="913852">
              <a:spcBef>
                <a:spcPts val="0"/>
              </a:spcBef>
              <a:spcAft>
                <a:spcPts val="0"/>
              </a:spcAft>
              <a:buClr>
                <a:srgbClr val="000000"/>
              </a:buClr>
              <a:defRPr/>
            </a:pPr>
            <a:r>
              <a:rPr lang="en-US" sz="1400" dirty="0">
                <a:solidFill>
                  <a:srgbClr val="000000"/>
                </a:solidFill>
                <a:latin typeface="Arial" panose="020B0604020202020204" pitchFamily="34" charset="0"/>
                <a:ea typeface="Times New Roman" panose="02020603050405020304" pitchFamily="18" charset="0"/>
                <a:cs typeface="Symbol" panose="05050102010706020507" pitchFamily="18" charset="2"/>
              </a:rPr>
              <a:t>for data-driven decisions</a:t>
            </a:r>
          </a:p>
        </p:txBody>
      </p:sp>
      <p:sp>
        <p:nvSpPr>
          <p:cNvPr id="43" name="Text Placeholder 4">
            <a:extLst>
              <a:ext uri="{FF2B5EF4-FFF2-40B4-BE49-F238E27FC236}">
                <a16:creationId xmlns:a16="http://schemas.microsoft.com/office/drawing/2014/main" id="{DA9E0794-97BC-1B44-A016-BFA43D05FBB6}"/>
              </a:ext>
            </a:extLst>
          </p:cNvPr>
          <p:cNvSpPr>
            <a:spLocks noGrp="1"/>
          </p:cNvSpPr>
          <p:nvPr>
            <p:ph type="body" sz="quarter" idx="10"/>
          </p:nvPr>
        </p:nvSpPr>
        <p:spPr>
          <a:xfrm>
            <a:off x="9933001" y="1657799"/>
            <a:ext cx="1992502" cy="646163"/>
          </a:xfrm>
        </p:spPr>
        <p:txBody>
          <a:bodyPr/>
          <a:lstStyle/>
          <a:p>
            <a:pPr fontAlgn="base">
              <a:spcBef>
                <a:spcPts val="0"/>
              </a:spcBef>
              <a:buClr>
                <a:srgbClr val="000000"/>
              </a:buClr>
            </a:pPr>
            <a:r>
              <a:rPr lang="en-US" sz="1400" b="1" dirty="0">
                <a:solidFill>
                  <a:schemeClr val="tx1"/>
                </a:solidFill>
                <a:latin typeface="Arial" panose="020B0604020202020204" pitchFamily="34" charset="0"/>
                <a:ea typeface="Times New Roman" panose="02020603050405020304" pitchFamily="18" charset="0"/>
                <a:cs typeface="Symbol" panose="05050102010706020507" pitchFamily="18" charset="2"/>
              </a:rPr>
              <a:t>Ensure devices</a:t>
            </a:r>
          </a:p>
          <a:p>
            <a:pPr fontAlgn="base">
              <a:spcBef>
                <a:spcPts val="0"/>
              </a:spcBef>
              <a:buClr>
                <a:srgbClr val="000000"/>
              </a:buClr>
            </a:pPr>
            <a:r>
              <a:rPr lang="en-US" sz="1400" b="1" dirty="0">
                <a:solidFill>
                  <a:schemeClr val="tx1"/>
                </a:solidFill>
                <a:latin typeface="Arial" panose="020B0604020202020204" pitchFamily="34" charset="0"/>
                <a:ea typeface="Times New Roman" panose="02020603050405020304" pitchFamily="18" charset="0"/>
                <a:cs typeface="Symbol" panose="05050102010706020507" pitchFamily="18" charset="2"/>
              </a:rPr>
              <a:t>are ready </a:t>
            </a:r>
            <a:r>
              <a:rPr lang="en-US" sz="1400" dirty="0">
                <a:solidFill>
                  <a:schemeClr val="tx1"/>
                </a:solidFill>
                <a:latin typeface="Arial" panose="020B0604020202020204" pitchFamily="34" charset="0"/>
                <a:ea typeface="Times New Roman" panose="02020603050405020304" pitchFamily="18" charset="0"/>
                <a:cs typeface="Symbol" panose="05050102010706020507" pitchFamily="18" charset="2"/>
              </a:rPr>
              <a:t>and available for the workday</a:t>
            </a:r>
          </a:p>
        </p:txBody>
      </p:sp>
      <p:sp>
        <p:nvSpPr>
          <p:cNvPr id="44" name="Text Placeholder 4">
            <a:extLst>
              <a:ext uri="{FF2B5EF4-FFF2-40B4-BE49-F238E27FC236}">
                <a16:creationId xmlns:a16="http://schemas.microsoft.com/office/drawing/2014/main" id="{A64BAAD4-40B5-A343-94DC-56C05AEF5B12}"/>
              </a:ext>
            </a:extLst>
          </p:cNvPr>
          <p:cNvSpPr txBox="1">
            <a:spLocks/>
          </p:cNvSpPr>
          <p:nvPr/>
        </p:nvSpPr>
        <p:spPr>
          <a:xfrm>
            <a:off x="9933001" y="2677456"/>
            <a:ext cx="1992502" cy="796751"/>
          </a:xfrm>
          <a:prstGeom prst="rect">
            <a:avLst/>
          </a:prstGeom>
        </p:spPr>
        <p:txBody>
          <a:bodyPr vert="horz" lIns="0" tIns="0" rIns="0" bIns="0" rtlCol="0">
            <a:noAutofit/>
          </a:bodyPr>
          <a:lstStyle>
            <a:lvl1pPr marL="0" indent="0" algn="l" defTabSz="914126" rtl="0" eaLnBrk="1" latinLnBrk="0" hangingPunct="1">
              <a:lnSpc>
                <a:spcPct val="100000"/>
              </a:lnSpc>
              <a:spcBef>
                <a:spcPts val="1000"/>
              </a:spcBef>
              <a:buClr>
                <a:schemeClr val="accent1"/>
              </a:buClr>
              <a:buFont typeface="Arial" panose="020B0604020202020204" pitchFamily="34" charset="0"/>
              <a:buNone/>
              <a:defRPr sz="2399" kern="1200">
                <a:solidFill>
                  <a:schemeClr val="accent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defTabSz="913852">
              <a:spcBef>
                <a:spcPts val="0"/>
              </a:spcBef>
              <a:spcAft>
                <a:spcPts val="0"/>
              </a:spcAft>
              <a:buClr>
                <a:srgbClr val="000000"/>
              </a:buClr>
              <a:defRPr/>
            </a:pPr>
            <a:r>
              <a:rPr lang="en-US" sz="1400" b="1" dirty="0">
                <a:solidFill>
                  <a:srgbClr val="000000"/>
                </a:solidFill>
                <a:latin typeface="Arial" panose="020B0604020202020204" pitchFamily="34" charset="0"/>
                <a:ea typeface="Times New Roman" panose="02020603050405020304" pitchFamily="18" charset="0"/>
                <a:cs typeface="Symbol" panose="05050102010706020507" pitchFamily="18" charset="2"/>
              </a:rPr>
              <a:t>Forecast seasonal demands </a:t>
            </a:r>
            <a:r>
              <a:rPr lang="en-US" sz="1400" dirty="0">
                <a:solidFill>
                  <a:srgbClr val="000000"/>
                </a:solidFill>
                <a:latin typeface="Arial" panose="020B0604020202020204" pitchFamily="34" charset="0"/>
                <a:ea typeface="Times New Roman" panose="02020603050405020304" pitchFamily="18" charset="0"/>
                <a:cs typeface="Symbol" panose="05050102010706020507" pitchFamily="18" charset="2"/>
              </a:rPr>
              <a:t>with</a:t>
            </a:r>
          </a:p>
          <a:p>
            <a:pPr defTabSz="913852">
              <a:spcBef>
                <a:spcPts val="0"/>
              </a:spcBef>
              <a:spcAft>
                <a:spcPts val="0"/>
              </a:spcAft>
              <a:buClr>
                <a:srgbClr val="000000"/>
              </a:buClr>
              <a:defRPr/>
            </a:pPr>
            <a:r>
              <a:rPr lang="en-US" sz="1400" dirty="0">
                <a:solidFill>
                  <a:srgbClr val="000000"/>
                </a:solidFill>
                <a:latin typeface="Arial" panose="020B0604020202020204" pitchFamily="34" charset="0"/>
                <a:ea typeface="Times New Roman" panose="02020603050405020304" pitchFamily="18" charset="0"/>
                <a:cs typeface="Symbol" panose="05050102010706020507" pitchFamily="18" charset="2"/>
              </a:rPr>
              <a:t>utilization trends</a:t>
            </a:r>
          </a:p>
        </p:txBody>
      </p:sp>
      <p:pic>
        <p:nvPicPr>
          <p:cNvPr id="29" name="Picture 28" descr="A blue line drawing of a computer and phone&#10;&#10;Description automatically generated">
            <a:extLst>
              <a:ext uri="{FF2B5EF4-FFF2-40B4-BE49-F238E27FC236}">
                <a16:creationId xmlns:a16="http://schemas.microsoft.com/office/drawing/2014/main" id="{12535434-6973-FBBC-D4B0-1F0E24C39F7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202761" y="1587139"/>
            <a:ext cx="603567" cy="603567"/>
          </a:xfrm>
          <a:prstGeom prst="rect">
            <a:avLst/>
          </a:prstGeom>
        </p:spPr>
      </p:pic>
      <p:pic>
        <p:nvPicPr>
          <p:cNvPr id="30" name="Picture 29" descr="A blue and black logo&#10;&#10;Description automatically generated">
            <a:extLst>
              <a:ext uri="{FF2B5EF4-FFF2-40B4-BE49-F238E27FC236}">
                <a16:creationId xmlns:a16="http://schemas.microsoft.com/office/drawing/2014/main" id="{5DF09192-028D-E3E3-392F-58905EB7A2C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21723" y="2654016"/>
            <a:ext cx="603567" cy="603567"/>
          </a:xfrm>
          <a:prstGeom prst="rect">
            <a:avLst/>
          </a:prstGeom>
        </p:spPr>
      </p:pic>
      <p:pic>
        <p:nvPicPr>
          <p:cNvPr id="35" name="Picture 34">
            <a:extLst>
              <a:ext uri="{FF2B5EF4-FFF2-40B4-BE49-F238E27FC236}">
                <a16:creationId xmlns:a16="http://schemas.microsoft.com/office/drawing/2014/main" id="{375209E4-E092-6549-9A62-FCD1FA44449C}"/>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9233068" y="4726945"/>
            <a:ext cx="603566" cy="603566"/>
          </a:xfrm>
          <a:prstGeom prst="rect">
            <a:avLst/>
          </a:prstGeom>
        </p:spPr>
      </p:pic>
      <p:grpSp>
        <p:nvGrpSpPr>
          <p:cNvPr id="45" name="Group 44">
            <a:extLst>
              <a:ext uri="{FF2B5EF4-FFF2-40B4-BE49-F238E27FC236}">
                <a16:creationId xmlns:a16="http://schemas.microsoft.com/office/drawing/2014/main" id="{AA824BA0-33D5-8F31-B9B9-B35057FB41EE}"/>
              </a:ext>
            </a:extLst>
          </p:cNvPr>
          <p:cNvGrpSpPr/>
          <p:nvPr/>
        </p:nvGrpSpPr>
        <p:grpSpPr>
          <a:xfrm>
            <a:off x="9228908" y="3707164"/>
            <a:ext cx="603567" cy="603568"/>
            <a:chOff x="9173212" y="1567703"/>
            <a:chExt cx="954907" cy="954907"/>
          </a:xfrm>
        </p:grpSpPr>
        <p:pic>
          <p:nvPicPr>
            <p:cNvPr id="46" name="Picture 45" descr="A blue outline of people with speech bubbles&#10;&#10;Description automatically generated">
              <a:extLst>
                <a:ext uri="{FF2B5EF4-FFF2-40B4-BE49-F238E27FC236}">
                  <a16:creationId xmlns:a16="http://schemas.microsoft.com/office/drawing/2014/main" id="{9CF3C19C-047A-D6BC-00B5-F2A41EAC6028}"/>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9173212" y="1567703"/>
              <a:ext cx="954907" cy="954907"/>
            </a:xfrm>
            <a:prstGeom prst="rect">
              <a:avLst/>
            </a:prstGeom>
          </p:spPr>
        </p:pic>
        <p:pic>
          <p:nvPicPr>
            <p:cNvPr id="47" name="Picture 46" descr="A blue cylinder with black background&#10;&#10;Description automatically generated">
              <a:extLst>
                <a:ext uri="{FF2B5EF4-FFF2-40B4-BE49-F238E27FC236}">
                  <a16:creationId xmlns:a16="http://schemas.microsoft.com/office/drawing/2014/main" id="{745D9189-F9D5-C78D-9407-92A99B6E68C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448800" y="2033854"/>
              <a:ext cx="381000" cy="381000"/>
            </a:xfrm>
            <a:prstGeom prst="rect">
              <a:avLst/>
            </a:prstGeom>
          </p:spPr>
        </p:pic>
      </p:grpSp>
      <p:sp>
        <p:nvSpPr>
          <p:cNvPr id="50" name="TextBox 49">
            <a:extLst>
              <a:ext uri="{FF2B5EF4-FFF2-40B4-BE49-F238E27FC236}">
                <a16:creationId xmlns:a16="http://schemas.microsoft.com/office/drawing/2014/main" id="{E52EF53D-7F62-CE46-2376-24ABD2DCDDF9}"/>
              </a:ext>
            </a:extLst>
          </p:cNvPr>
          <p:cNvSpPr txBox="1"/>
          <p:nvPr/>
        </p:nvSpPr>
        <p:spPr>
          <a:xfrm>
            <a:off x="7293140" y="2860414"/>
            <a:ext cx="1988442" cy="1244760"/>
          </a:xfrm>
          <a:prstGeom prst="rect">
            <a:avLst/>
          </a:prstGeom>
          <a:noFill/>
        </p:spPr>
        <p:txBody>
          <a:bodyPr wrap="square">
            <a:spAutoFit/>
          </a:bodyPr>
          <a:lstStyle/>
          <a:p>
            <a:pPr defTabSz="913852">
              <a:lnSpc>
                <a:spcPts val="2319"/>
              </a:lnSpc>
              <a:spcBef>
                <a:spcPts val="1000"/>
              </a:spcBef>
              <a:buClr>
                <a:srgbClr val="00A7FF"/>
              </a:buClr>
              <a:defRPr/>
            </a:pPr>
            <a:r>
              <a:rPr lang="en-US" sz="1600" dirty="0">
                <a:solidFill>
                  <a:srgbClr val="000000"/>
                </a:solidFill>
                <a:latin typeface="Arial" panose="020B0604020202020204"/>
                <a:ea typeface="+mn-ea"/>
              </a:rPr>
              <a:t>Keep teams connected</a:t>
            </a:r>
            <a:br>
              <a:rPr lang="en-US" sz="1600" dirty="0">
                <a:solidFill>
                  <a:srgbClr val="000000"/>
                </a:solidFill>
                <a:latin typeface="Arial" panose="020B0604020202020204"/>
                <a:ea typeface="+mn-ea"/>
              </a:rPr>
            </a:br>
            <a:r>
              <a:rPr lang="en-US" sz="1600" dirty="0">
                <a:solidFill>
                  <a:srgbClr val="000000"/>
                </a:solidFill>
                <a:latin typeface="Arial" panose="020B0604020202020204"/>
                <a:ea typeface="+mn-ea"/>
              </a:rPr>
              <a:t>with threshold notifications </a:t>
            </a:r>
          </a:p>
        </p:txBody>
      </p:sp>
      <p:grpSp>
        <p:nvGrpSpPr>
          <p:cNvPr id="6" name="Group 5">
            <a:extLst>
              <a:ext uri="{FF2B5EF4-FFF2-40B4-BE49-F238E27FC236}">
                <a16:creationId xmlns:a16="http://schemas.microsoft.com/office/drawing/2014/main" id="{DC636287-0E8E-3E41-A39B-01E57B1488D8}"/>
              </a:ext>
            </a:extLst>
          </p:cNvPr>
          <p:cNvGrpSpPr/>
          <p:nvPr/>
        </p:nvGrpSpPr>
        <p:grpSpPr>
          <a:xfrm>
            <a:off x="6773588" y="2956076"/>
            <a:ext cx="598106" cy="599243"/>
            <a:chOff x="8697840" y="3282613"/>
            <a:chExt cx="598262" cy="599399"/>
          </a:xfrm>
        </p:grpSpPr>
        <p:grpSp>
          <p:nvGrpSpPr>
            <p:cNvPr id="36" name="Group 35">
              <a:extLst>
                <a:ext uri="{FF2B5EF4-FFF2-40B4-BE49-F238E27FC236}">
                  <a16:creationId xmlns:a16="http://schemas.microsoft.com/office/drawing/2014/main" id="{1D4B74B3-3D11-E545-B07A-7C653380D028}"/>
                </a:ext>
              </a:extLst>
            </p:cNvPr>
            <p:cNvGrpSpPr/>
            <p:nvPr/>
          </p:nvGrpSpPr>
          <p:grpSpPr>
            <a:xfrm>
              <a:off x="8697840" y="3282613"/>
              <a:ext cx="598262" cy="599399"/>
              <a:chOff x="-1345056" y="2549297"/>
              <a:chExt cx="1264519" cy="1214226"/>
            </a:xfrm>
          </p:grpSpPr>
          <p:pic>
            <p:nvPicPr>
              <p:cNvPr id="62" name="Picture 61" descr="Shape&#10;&#10;Description automatically generated with medium confidence">
                <a:extLst>
                  <a:ext uri="{FF2B5EF4-FFF2-40B4-BE49-F238E27FC236}">
                    <a16:creationId xmlns:a16="http://schemas.microsoft.com/office/drawing/2014/main" id="{B183E823-7D94-E040-9534-93965636AB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5056" y="2549297"/>
                <a:ext cx="1264519" cy="1214226"/>
              </a:xfrm>
              <a:prstGeom prst="rect">
                <a:avLst/>
              </a:prstGeom>
            </p:spPr>
          </p:pic>
          <p:sp>
            <p:nvSpPr>
              <p:cNvPr id="63" name="Oval 62">
                <a:extLst>
                  <a:ext uri="{FF2B5EF4-FFF2-40B4-BE49-F238E27FC236}">
                    <a16:creationId xmlns:a16="http://schemas.microsoft.com/office/drawing/2014/main" id="{FC8D2018-A1F8-B04F-ACC7-80AD59956994}"/>
                  </a:ext>
                </a:extLst>
              </p:cNvPr>
              <p:cNvSpPr/>
              <p:nvPr/>
            </p:nvSpPr>
            <p:spPr>
              <a:xfrm>
                <a:off x="-1173954" y="2591735"/>
                <a:ext cx="886310" cy="886311"/>
              </a:xfrm>
              <a:prstGeom prst="ellipse">
                <a:avLst/>
              </a:prstGeom>
              <a:solidFill>
                <a:schemeClr val="bg1"/>
              </a:solidFill>
              <a:ln w="1905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rial" panose="020B0604020202020204"/>
                </a:endParaRPr>
              </a:p>
            </p:txBody>
          </p:sp>
        </p:grpSp>
        <p:pic>
          <p:nvPicPr>
            <p:cNvPr id="53" name="Picture 52">
              <a:extLst>
                <a:ext uri="{FF2B5EF4-FFF2-40B4-BE49-F238E27FC236}">
                  <a16:creationId xmlns:a16="http://schemas.microsoft.com/office/drawing/2014/main" id="{5019E537-C84A-AF44-95F0-8862732A0FC6}"/>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8830745" y="3433353"/>
              <a:ext cx="322745" cy="148959"/>
            </a:xfrm>
            <a:prstGeom prst="rect">
              <a:avLst/>
            </a:prstGeom>
          </p:spPr>
        </p:pic>
      </p:grpSp>
      <p:sp>
        <p:nvSpPr>
          <p:cNvPr id="5" name="object 8">
            <a:extLst>
              <a:ext uri="{FF2B5EF4-FFF2-40B4-BE49-F238E27FC236}">
                <a16:creationId xmlns:a16="http://schemas.microsoft.com/office/drawing/2014/main" id="{C820676C-E711-1994-DFF0-D7DC6AD62D3F}"/>
              </a:ext>
            </a:extLst>
          </p:cNvPr>
          <p:cNvSpPr/>
          <p:nvPr/>
        </p:nvSpPr>
        <p:spPr>
          <a:xfrm>
            <a:off x="9029491" y="588057"/>
            <a:ext cx="493028" cy="5050168"/>
          </a:xfrm>
          <a:custGeom>
            <a:avLst/>
            <a:gdLst/>
            <a:ahLst/>
            <a:cxnLst/>
            <a:rect l="l" t="t" r="r" b="b"/>
            <a:pathLst>
              <a:path h="1471295">
                <a:moveTo>
                  <a:pt x="0" y="1470977"/>
                </a:moveTo>
                <a:lnTo>
                  <a:pt x="0" y="0"/>
                </a:lnTo>
              </a:path>
            </a:pathLst>
          </a:custGeom>
          <a:ln w="12700">
            <a:solidFill>
              <a:srgbClr val="0073E6"/>
            </a:solidFill>
          </a:ln>
        </p:spPr>
        <p:txBody>
          <a:bodyPr wrap="square" lIns="0" tIns="0" rIns="0" bIns="0" rtlCol="0"/>
          <a:lstStyle/>
          <a:p>
            <a:endParaRPr dirty="0">
              <a:latin typeface="Arial" panose="020B0604020202020204" pitchFamily="34" charset="0"/>
            </a:endParaRPr>
          </a:p>
        </p:txBody>
      </p:sp>
      <p:sp>
        <p:nvSpPr>
          <p:cNvPr id="12" name="Text Placeholder 3">
            <a:extLst>
              <a:ext uri="{FF2B5EF4-FFF2-40B4-BE49-F238E27FC236}">
                <a16:creationId xmlns:a16="http://schemas.microsoft.com/office/drawing/2014/main" id="{A2DE6FD1-F2D1-28AF-2B16-19C1DA9F60EB}"/>
              </a:ext>
            </a:extLst>
          </p:cNvPr>
          <p:cNvSpPr txBox="1">
            <a:spLocks/>
          </p:cNvSpPr>
          <p:nvPr/>
        </p:nvSpPr>
        <p:spPr>
          <a:xfrm>
            <a:off x="532125" y="1283991"/>
            <a:ext cx="8570373" cy="1107323"/>
          </a:xfrm>
          <a:prstGeom prst="rect">
            <a:avLst/>
          </a:prstGeom>
        </p:spPr>
        <p:txBody>
          <a:bodyPr wrap="square" lIns="0" tIns="0" rIns="0" bIns="0">
            <a:spAutoFit/>
          </a:bodyPr>
          <a:lstStyle>
            <a:lvl1pPr marL="0" indent="0">
              <a:buNone/>
              <a:defRPr sz="2399" b="0" i="0">
                <a:solidFill>
                  <a:srgbClr val="0073E6"/>
                </a:solidFill>
                <a:latin typeface="Arial" panose="020B0604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398" kern="0" dirty="0"/>
              <a:t>Prevent downtime, improve efficiency and bring costs down with predictive insights and historical trends for your mobile computers and batteries</a:t>
            </a:r>
          </a:p>
        </p:txBody>
      </p:sp>
    </p:spTree>
    <p:extLst>
      <p:ext uri="{BB962C8B-B14F-4D97-AF65-F5344CB8AC3E}">
        <p14:creationId xmlns:p14="http://schemas.microsoft.com/office/powerpoint/2010/main" val="210970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descr="A picture containing person, holding, bowed instrument, guitar&#10;&#10;Description automatically generated">
            <a:extLst>
              <a:ext uri="{FF2B5EF4-FFF2-40B4-BE49-F238E27FC236}">
                <a16:creationId xmlns:a16="http://schemas.microsoft.com/office/drawing/2014/main" id="{C58090DF-944E-CB90-F017-31DFF427CA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8559" y="3475436"/>
            <a:ext cx="2895571" cy="1930380"/>
          </a:xfrm>
          <a:prstGeom prst="rect">
            <a:avLst/>
          </a:prstGeom>
        </p:spPr>
      </p:pic>
      <p:pic>
        <p:nvPicPr>
          <p:cNvPr id="66" name="Picture 65" descr="A person playing a musical instrument&#10;&#10;Description automatically generated with medium confidence">
            <a:extLst>
              <a:ext uri="{FF2B5EF4-FFF2-40B4-BE49-F238E27FC236}">
                <a16:creationId xmlns:a16="http://schemas.microsoft.com/office/drawing/2014/main" id="{677EBE4D-A312-C52D-20D0-B4D656861C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34240" y="3353694"/>
            <a:ext cx="3853796" cy="2360450"/>
          </a:xfrm>
          <a:prstGeom prst="rect">
            <a:avLst/>
          </a:prstGeom>
        </p:spPr>
      </p:pic>
      <p:grpSp>
        <p:nvGrpSpPr>
          <p:cNvPr id="20" name="Group 19">
            <a:extLst>
              <a:ext uri="{FF2B5EF4-FFF2-40B4-BE49-F238E27FC236}">
                <a16:creationId xmlns:a16="http://schemas.microsoft.com/office/drawing/2014/main" id="{1373824D-8497-C082-EEFF-A0131892114F}"/>
              </a:ext>
            </a:extLst>
          </p:cNvPr>
          <p:cNvGrpSpPr/>
          <p:nvPr/>
        </p:nvGrpSpPr>
        <p:grpSpPr>
          <a:xfrm>
            <a:off x="-7679" y="894"/>
            <a:ext cx="12196504" cy="1575606"/>
            <a:chOff x="-1" y="709954"/>
            <a:chExt cx="12199681" cy="2940411"/>
          </a:xfrm>
        </p:grpSpPr>
        <p:pic>
          <p:nvPicPr>
            <p:cNvPr id="4" name="Picture 3">
              <a:extLst>
                <a:ext uri="{FF2B5EF4-FFF2-40B4-BE49-F238E27FC236}">
                  <a16:creationId xmlns:a16="http://schemas.microsoft.com/office/drawing/2014/main" id="{A9AA08FC-38A8-0606-0E71-D23CFC8DEED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 y="709954"/>
              <a:ext cx="12199681" cy="2867452"/>
            </a:xfrm>
            <a:prstGeom prst="rect">
              <a:avLst/>
            </a:prstGeom>
          </p:spPr>
        </p:pic>
        <p:sp>
          <p:nvSpPr>
            <p:cNvPr id="11" name="Rectangle 10">
              <a:extLst>
                <a:ext uri="{FF2B5EF4-FFF2-40B4-BE49-F238E27FC236}">
                  <a16:creationId xmlns:a16="http://schemas.microsoft.com/office/drawing/2014/main" id="{67FB953E-0BD0-00E2-13E6-8BAAA6D8AC99}"/>
                </a:ext>
              </a:extLst>
            </p:cNvPr>
            <p:cNvSpPr/>
            <p:nvPr/>
          </p:nvSpPr>
          <p:spPr>
            <a:xfrm>
              <a:off x="-1" y="3577406"/>
              <a:ext cx="12192000" cy="72959"/>
            </a:xfrm>
            <a:prstGeom prst="rect">
              <a:avLst/>
            </a:prstGeom>
            <a:solidFill>
              <a:srgbClr val="047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500" b="1">
                <a:solidFill>
                  <a:srgbClr val="FFFFFF"/>
                </a:solidFill>
                <a:latin typeface="Arial" panose="020B0604020202020204" pitchFamily="34" charset="0"/>
                <a:cs typeface="Arial" panose="020B0604020202020204" pitchFamily="34" charset="0"/>
              </a:endParaRPr>
            </a:p>
          </p:txBody>
        </p:sp>
      </p:grpSp>
      <p:sp>
        <p:nvSpPr>
          <p:cNvPr id="15" name="Oval 14">
            <a:extLst>
              <a:ext uri="{FF2B5EF4-FFF2-40B4-BE49-F238E27FC236}">
                <a16:creationId xmlns:a16="http://schemas.microsoft.com/office/drawing/2014/main" id="{E1A0B354-1E5E-0198-90B5-B0C04294D848}"/>
              </a:ext>
            </a:extLst>
          </p:cNvPr>
          <p:cNvSpPr/>
          <p:nvPr/>
        </p:nvSpPr>
        <p:spPr>
          <a:xfrm>
            <a:off x="8082602" y="647334"/>
            <a:ext cx="2884238" cy="2890978"/>
          </a:xfrm>
          <a:prstGeom prst="ellipse">
            <a:avLst/>
          </a:prstGeom>
          <a:solidFill>
            <a:schemeClr val="bg1"/>
          </a:solidFill>
          <a:ln w="254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srgbClr val="FFFFFF"/>
              </a:solidFill>
              <a:latin typeface="Arial"/>
            </a:endParaRPr>
          </a:p>
        </p:txBody>
      </p:sp>
      <p:sp>
        <p:nvSpPr>
          <p:cNvPr id="3" name="TextBox 2">
            <a:extLst>
              <a:ext uri="{FF2B5EF4-FFF2-40B4-BE49-F238E27FC236}">
                <a16:creationId xmlns:a16="http://schemas.microsoft.com/office/drawing/2014/main" id="{156568A7-7B2B-5A6B-2B4A-6C47D1D84575}"/>
              </a:ext>
            </a:extLst>
          </p:cNvPr>
          <p:cNvSpPr txBox="1"/>
          <p:nvPr/>
        </p:nvSpPr>
        <p:spPr>
          <a:xfrm>
            <a:off x="253251" y="333348"/>
            <a:ext cx="8843784" cy="523084"/>
          </a:xfrm>
          <a:prstGeom prst="rect">
            <a:avLst/>
          </a:prstGeom>
          <a:noFill/>
        </p:spPr>
        <p:txBody>
          <a:bodyPr wrap="square" rtlCol="0">
            <a:spAutoFit/>
          </a:bodyPr>
          <a:lstStyle/>
          <a:p>
            <a:pPr defTabSz="914126" fontAlgn="auto">
              <a:spcBef>
                <a:spcPts val="0"/>
              </a:spcBef>
              <a:spcAft>
                <a:spcPts val="0"/>
              </a:spcAft>
              <a:defRPr/>
            </a:pPr>
            <a:r>
              <a:rPr lang="en-US" sz="2799" dirty="0">
                <a:solidFill>
                  <a:srgbClr val="000000"/>
                </a:solidFill>
                <a:latin typeface="Arial"/>
                <a:ea typeface="+mn-ea"/>
              </a:rPr>
              <a:t>Innovate Better with Professional Services</a:t>
            </a:r>
          </a:p>
        </p:txBody>
      </p:sp>
      <p:sp>
        <p:nvSpPr>
          <p:cNvPr id="5" name="TextBox 4">
            <a:extLst>
              <a:ext uri="{FF2B5EF4-FFF2-40B4-BE49-F238E27FC236}">
                <a16:creationId xmlns:a16="http://schemas.microsoft.com/office/drawing/2014/main" id="{38C140F2-C830-30F8-CD21-78AF3DC41053}"/>
              </a:ext>
            </a:extLst>
          </p:cNvPr>
          <p:cNvSpPr txBox="1"/>
          <p:nvPr/>
        </p:nvSpPr>
        <p:spPr>
          <a:xfrm>
            <a:off x="253270" y="829188"/>
            <a:ext cx="7388504" cy="461545"/>
          </a:xfrm>
          <a:prstGeom prst="rect">
            <a:avLst/>
          </a:prstGeom>
          <a:noFill/>
        </p:spPr>
        <p:txBody>
          <a:bodyPr wrap="square">
            <a:spAutoFit/>
          </a:bodyPr>
          <a:lstStyle/>
          <a:p>
            <a:pPr lvl="0"/>
            <a:r>
              <a:rPr lang="en-US" sz="2399" spc="-20" dirty="0">
                <a:solidFill>
                  <a:srgbClr val="0073E6"/>
                </a:solidFill>
                <a:cs typeface="Arial" panose="020B0604020202020204" pitchFamily="34" charset="0"/>
              </a:rPr>
              <a:t>Follow the right plan to accelerate outcomes </a:t>
            </a:r>
          </a:p>
        </p:txBody>
      </p:sp>
      <p:pic>
        <p:nvPicPr>
          <p:cNvPr id="22" name="Picture 21">
            <a:extLst>
              <a:ext uri="{FF2B5EF4-FFF2-40B4-BE49-F238E27FC236}">
                <a16:creationId xmlns:a16="http://schemas.microsoft.com/office/drawing/2014/main" id="{658F7A4D-0424-9C75-4C44-C5345E5E427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126776" y="670698"/>
            <a:ext cx="5032961" cy="2742571"/>
          </a:xfrm>
          <a:prstGeom prst="rect">
            <a:avLst/>
          </a:prstGeom>
        </p:spPr>
      </p:pic>
      <p:sp>
        <p:nvSpPr>
          <p:cNvPr id="25" name="Rectangle 24">
            <a:extLst>
              <a:ext uri="{FF2B5EF4-FFF2-40B4-BE49-F238E27FC236}">
                <a16:creationId xmlns:a16="http://schemas.microsoft.com/office/drawing/2014/main" id="{82AED5F3-CD6F-8B45-4DF0-ED0D352C400C}"/>
              </a:ext>
            </a:extLst>
          </p:cNvPr>
          <p:cNvSpPr/>
          <p:nvPr/>
        </p:nvSpPr>
        <p:spPr>
          <a:xfrm>
            <a:off x="363003" y="4237573"/>
            <a:ext cx="6792861" cy="1085172"/>
          </a:xfrm>
          <a:prstGeom prst="rect">
            <a:avLst/>
          </a:prstGeom>
          <a:solidFill>
            <a:srgbClr val="ECE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srgbClr val="FFFFFF"/>
              </a:solidFill>
              <a:latin typeface="Arial" panose="020B0604020202020204"/>
            </a:endParaRPr>
          </a:p>
        </p:txBody>
      </p:sp>
      <p:pic>
        <p:nvPicPr>
          <p:cNvPr id="26" name="Picture 25" descr="A blue dollar sign with a arrow&#10;&#10;Description automatically generated">
            <a:extLst>
              <a:ext uri="{FF2B5EF4-FFF2-40B4-BE49-F238E27FC236}">
                <a16:creationId xmlns:a16="http://schemas.microsoft.com/office/drawing/2014/main" id="{8C50FF8E-0592-E026-A369-BF50E02BBB4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0066" y="4432596"/>
            <a:ext cx="680095" cy="680095"/>
          </a:xfrm>
          <a:prstGeom prst="rect">
            <a:avLst/>
          </a:prstGeom>
        </p:spPr>
      </p:pic>
      <p:sp>
        <p:nvSpPr>
          <p:cNvPr id="28" name="Rectangle 27">
            <a:extLst>
              <a:ext uri="{FF2B5EF4-FFF2-40B4-BE49-F238E27FC236}">
                <a16:creationId xmlns:a16="http://schemas.microsoft.com/office/drawing/2014/main" id="{38A165C1-B0B9-CFD7-0C39-A7453B7D3070}"/>
              </a:ext>
            </a:extLst>
          </p:cNvPr>
          <p:cNvSpPr/>
          <p:nvPr/>
        </p:nvSpPr>
        <p:spPr>
          <a:xfrm>
            <a:off x="363003" y="3034902"/>
            <a:ext cx="6792861" cy="1085172"/>
          </a:xfrm>
          <a:prstGeom prst="rect">
            <a:avLst/>
          </a:prstGeom>
          <a:solidFill>
            <a:srgbClr val="ECE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srgbClr val="FFFFFF"/>
              </a:solidFill>
              <a:latin typeface="Arial" panose="020B0604020202020204"/>
            </a:endParaRPr>
          </a:p>
        </p:txBody>
      </p:sp>
      <p:pic>
        <p:nvPicPr>
          <p:cNvPr id="29" name="Picture 28" descr="A blue line drawing of a usb&#10;&#10;Description automatically generated">
            <a:extLst>
              <a:ext uri="{FF2B5EF4-FFF2-40B4-BE49-F238E27FC236}">
                <a16:creationId xmlns:a16="http://schemas.microsoft.com/office/drawing/2014/main" id="{07946E9B-829C-D77F-5E49-3D154A05D28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3253" y="3206376"/>
            <a:ext cx="718185" cy="718185"/>
          </a:xfrm>
          <a:prstGeom prst="rect">
            <a:avLst/>
          </a:prstGeom>
        </p:spPr>
      </p:pic>
      <p:sp>
        <p:nvSpPr>
          <p:cNvPr id="30" name="Rectangle 29">
            <a:extLst>
              <a:ext uri="{FF2B5EF4-FFF2-40B4-BE49-F238E27FC236}">
                <a16:creationId xmlns:a16="http://schemas.microsoft.com/office/drawing/2014/main" id="{E16CEF70-2AEE-880B-5C0A-60E4C3EB932B}"/>
              </a:ext>
            </a:extLst>
          </p:cNvPr>
          <p:cNvSpPr/>
          <p:nvPr/>
        </p:nvSpPr>
        <p:spPr>
          <a:xfrm>
            <a:off x="363003" y="5447080"/>
            <a:ext cx="6792861" cy="1085172"/>
          </a:xfrm>
          <a:prstGeom prst="rect">
            <a:avLst/>
          </a:prstGeom>
          <a:solidFill>
            <a:srgbClr val="ECE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srgbClr val="FFFFFF"/>
              </a:solidFill>
              <a:latin typeface="Arial" panose="020B0604020202020204"/>
            </a:endParaRPr>
          </a:p>
        </p:txBody>
      </p:sp>
      <p:sp>
        <p:nvSpPr>
          <p:cNvPr id="32" name="TextBox 31">
            <a:extLst>
              <a:ext uri="{FF2B5EF4-FFF2-40B4-BE49-F238E27FC236}">
                <a16:creationId xmlns:a16="http://schemas.microsoft.com/office/drawing/2014/main" id="{5EC7FDFE-6CCD-AAA4-BD3C-70C16681E1C8}"/>
              </a:ext>
            </a:extLst>
          </p:cNvPr>
          <p:cNvSpPr txBox="1"/>
          <p:nvPr/>
        </p:nvSpPr>
        <p:spPr>
          <a:xfrm>
            <a:off x="286137" y="2215982"/>
            <a:ext cx="7636283" cy="584623"/>
          </a:xfrm>
          <a:prstGeom prst="rect">
            <a:avLst/>
          </a:prstGeom>
          <a:noFill/>
        </p:spPr>
        <p:txBody>
          <a:bodyPr wrap="square">
            <a:spAutoFit/>
          </a:bodyPr>
          <a:lstStyle/>
          <a:p>
            <a:pPr defTabSz="914126" fontAlgn="auto">
              <a:spcBef>
                <a:spcPts val="0"/>
              </a:spcBef>
              <a:spcAft>
                <a:spcPts val="0"/>
              </a:spcAft>
              <a:defRPr/>
            </a:pPr>
            <a:r>
              <a:rPr lang="en-US" sz="1600" dirty="0">
                <a:solidFill>
                  <a:srgbClr val="000000"/>
                </a:solidFill>
                <a:latin typeface="Arial" panose="020B0604020202020204"/>
                <a:ea typeface="Times New Roman" panose="02020603050405020304" pitchFamily="18" charset="0"/>
              </a:rPr>
              <a:t>Make the most of your </a:t>
            </a:r>
            <a:r>
              <a:rPr lang="en-US" sz="1600" b="1" dirty="0">
                <a:solidFill>
                  <a:srgbClr val="000000"/>
                </a:solidFill>
                <a:latin typeface="Arial" panose="020B0604020202020204"/>
                <a:ea typeface="Times New Roman" panose="02020603050405020304" pitchFamily="18" charset="0"/>
              </a:rPr>
              <a:t>workforce,</a:t>
            </a:r>
            <a:r>
              <a:rPr lang="en-US" sz="1600" dirty="0">
                <a:solidFill>
                  <a:srgbClr val="000000"/>
                </a:solidFill>
                <a:latin typeface="Arial" panose="020B0604020202020204"/>
                <a:ea typeface="Times New Roman" panose="02020603050405020304" pitchFamily="18" charset="0"/>
              </a:rPr>
              <a:t> </a:t>
            </a:r>
            <a:r>
              <a:rPr lang="en-US" sz="1600" b="1" dirty="0">
                <a:solidFill>
                  <a:srgbClr val="000000"/>
                </a:solidFill>
                <a:latin typeface="Arial" panose="020B0604020202020204"/>
                <a:ea typeface="Times New Roman" panose="02020603050405020304" pitchFamily="18" charset="0"/>
              </a:rPr>
              <a:t>assets </a:t>
            </a:r>
            <a:r>
              <a:rPr lang="en-US" sz="1600" dirty="0">
                <a:solidFill>
                  <a:srgbClr val="000000"/>
                </a:solidFill>
                <a:latin typeface="Arial" panose="020B0604020202020204"/>
                <a:ea typeface="Times New Roman" panose="02020603050405020304" pitchFamily="18" charset="0"/>
              </a:rPr>
              <a:t>and </a:t>
            </a:r>
            <a:r>
              <a:rPr lang="en-US" sz="1600" b="1" dirty="0">
                <a:solidFill>
                  <a:srgbClr val="000000"/>
                </a:solidFill>
                <a:latin typeface="Arial" panose="020B0604020202020204"/>
                <a:ea typeface="Times New Roman" panose="02020603050405020304" pitchFamily="18" charset="0"/>
              </a:rPr>
              <a:t>data </a:t>
            </a:r>
            <a:r>
              <a:rPr lang="en-US" sz="1600" dirty="0">
                <a:solidFill>
                  <a:srgbClr val="000000"/>
                </a:solidFill>
                <a:latin typeface="Arial" panose="020B0604020202020204"/>
                <a:ea typeface="Times New Roman" panose="02020603050405020304" pitchFamily="18" charset="0"/>
              </a:rPr>
              <a:t>with the right tech stack deployed strategically by</a:t>
            </a:r>
            <a:r>
              <a:rPr lang="en-US" sz="1600" dirty="0">
                <a:solidFill>
                  <a:srgbClr val="000000"/>
                </a:solidFill>
                <a:latin typeface="Arial" panose="020B0604020202020204"/>
                <a:ea typeface="Times New Roman" panose="02020603050405020304" pitchFamily="18" charset="0"/>
                <a:cs typeface="Arial" panose="020B0604020202020204" pitchFamily="34" charset="0"/>
              </a:rPr>
              <a:t> </a:t>
            </a:r>
            <a:r>
              <a:rPr lang="en-US" sz="1600" dirty="0">
                <a:solidFill>
                  <a:srgbClr val="000000"/>
                </a:solidFill>
                <a:latin typeface="Arial" panose="020B0604020202020204"/>
                <a:ea typeface="Times New Roman" panose="02020603050405020304" pitchFamily="18" charset="0"/>
              </a:rPr>
              <a:t>the experts—and watch your operation take off.</a:t>
            </a:r>
          </a:p>
        </p:txBody>
      </p:sp>
      <p:sp>
        <p:nvSpPr>
          <p:cNvPr id="33" name="TextBox 32">
            <a:extLst>
              <a:ext uri="{FF2B5EF4-FFF2-40B4-BE49-F238E27FC236}">
                <a16:creationId xmlns:a16="http://schemas.microsoft.com/office/drawing/2014/main" id="{559C3570-48BA-4424-BF4C-28B99E70608F}"/>
              </a:ext>
            </a:extLst>
          </p:cNvPr>
          <p:cNvSpPr txBox="1"/>
          <p:nvPr/>
        </p:nvSpPr>
        <p:spPr>
          <a:xfrm>
            <a:off x="286137" y="1823172"/>
            <a:ext cx="8184039" cy="400006"/>
          </a:xfrm>
          <a:prstGeom prst="rect">
            <a:avLst/>
          </a:prstGeom>
          <a:noFill/>
        </p:spPr>
        <p:txBody>
          <a:bodyPr wrap="square">
            <a:spAutoFit/>
          </a:bodyPr>
          <a:lstStyle/>
          <a:p>
            <a:pPr defTabSz="914126" fontAlgn="auto">
              <a:spcBef>
                <a:spcPts val="0"/>
              </a:spcBef>
              <a:spcAft>
                <a:spcPts val="0"/>
              </a:spcAft>
              <a:defRPr/>
            </a:pPr>
            <a:r>
              <a:rPr lang="en-US" sz="1999" b="1" dirty="0">
                <a:solidFill>
                  <a:srgbClr val="000000"/>
                </a:solidFill>
                <a:latin typeface="Arial" panose="020B0604020202020204"/>
                <a:ea typeface="Times New Roman" panose="02020603050405020304" pitchFamily="18" charset="0"/>
              </a:rPr>
              <a:t>Unlock Your Productivity Potential </a:t>
            </a:r>
          </a:p>
        </p:txBody>
      </p:sp>
      <p:sp>
        <p:nvSpPr>
          <p:cNvPr id="37" name="TextBox 36">
            <a:extLst>
              <a:ext uri="{FF2B5EF4-FFF2-40B4-BE49-F238E27FC236}">
                <a16:creationId xmlns:a16="http://schemas.microsoft.com/office/drawing/2014/main" id="{41AD4235-F5EF-65D7-F68C-914A1013736D}"/>
              </a:ext>
            </a:extLst>
          </p:cNvPr>
          <p:cNvSpPr txBox="1"/>
          <p:nvPr/>
        </p:nvSpPr>
        <p:spPr>
          <a:xfrm>
            <a:off x="1221984" y="3169076"/>
            <a:ext cx="5597484" cy="369236"/>
          </a:xfrm>
          <a:prstGeom prst="rect">
            <a:avLst/>
          </a:prstGeom>
          <a:noFill/>
        </p:spPr>
        <p:txBody>
          <a:bodyPr wrap="square">
            <a:spAutoFit/>
          </a:bodyPr>
          <a:lstStyle/>
          <a:p>
            <a:pPr defTabSz="914126" fontAlgn="auto">
              <a:spcBef>
                <a:spcPts val="0"/>
              </a:spcBef>
              <a:spcAft>
                <a:spcPts val="0"/>
              </a:spcAft>
              <a:defRPr/>
            </a:pPr>
            <a:r>
              <a:rPr lang="en-US" sz="1799" b="1" dirty="0">
                <a:solidFill>
                  <a:srgbClr val="0272E7"/>
                </a:solidFill>
                <a:latin typeface="Arial" panose="020B0604020202020204"/>
                <a:ea typeface="Times New Roman" panose="02020603050405020304" pitchFamily="18" charset="0"/>
              </a:rPr>
              <a:t>Uncover new sources of transformation</a:t>
            </a:r>
            <a:r>
              <a:rPr lang="en-US" sz="1799" dirty="0">
                <a:solidFill>
                  <a:srgbClr val="0272E7"/>
                </a:solidFill>
                <a:latin typeface="Arial" panose="020B0604020202020204"/>
                <a:ea typeface="Times New Roman" panose="02020603050405020304" pitchFamily="18" charset="0"/>
              </a:rPr>
              <a:t> </a:t>
            </a:r>
            <a:endParaRPr lang="en-US" sz="1799" b="1" dirty="0">
              <a:solidFill>
                <a:srgbClr val="0272E7"/>
              </a:solidFill>
              <a:latin typeface="Arial" panose="020B0604020202020204"/>
              <a:ea typeface="Times New Roman" panose="02020603050405020304" pitchFamily="18" charset="0"/>
            </a:endParaRPr>
          </a:p>
        </p:txBody>
      </p:sp>
      <p:sp>
        <p:nvSpPr>
          <p:cNvPr id="38" name="TextBox 37">
            <a:extLst>
              <a:ext uri="{FF2B5EF4-FFF2-40B4-BE49-F238E27FC236}">
                <a16:creationId xmlns:a16="http://schemas.microsoft.com/office/drawing/2014/main" id="{491CD51E-DFFF-5DE7-A6C8-E4336FB4D27C}"/>
              </a:ext>
            </a:extLst>
          </p:cNvPr>
          <p:cNvSpPr txBox="1"/>
          <p:nvPr/>
        </p:nvSpPr>
        <p:spPr>
          <a:xfrm>
            <a:off x="1221984" y="3433825"/>
            <a:ext cx="5597484" cy="461545"/>
          </a:xfrm>
          <a:prstGeom prst="rect">
            <a:avLst/>
          </a:prstGeom>
          <a:noFill/>
        </p:spPr>
        <p:txBody>
          <a:bodyPr wrap="square">
            <a:spAutoFit/>
          </a:bodyPr>
          <a:lstStyle/>
          <a:p>
            <a:pPr defTabSz="914126" fontAlgn="auto">
              <a:spcBef>
                <a:spcPts val="0"/>
              </a:spcBef>
              <a:spcAft>
                <a:spcPts val="0"/>
              </a:spcAft>
              <a:defRPr/>
            </a:pPr>
            <a:r>
              <a:rPr lang="en-US" sz="1200" dirty="0">
                <a:solidFill>
                  <a:srgbClr val="000000"/>
                </a:solidFill>
                <a:latin typeface="Arial" panose="020B0604020202020204"/>
                <a:ea typeface="Times New Roman" panose="02020603050405020304" pitchFamily="18" charset="0"/>
              </a:rPr>
              <a:t>with new ways to integrate, adopt and maximize data solutions to meet your changing business priorities.</a:t>
            </a:r>
            <a:r>
              <a:rPr lang="en-US" sz="1200" dirty="0">
                <a:solidFill>
                  <a:srgbClr val="000000"/>
                </a:solidFill>
                <a:latin typeface="Arial" panose="020B0604020202020204"/>
                <a:ea typeface="+mn-ea"/>
              </a:rPr>
              <a:t> </a:t>
            </a:r>
            <a:endParaRPr lang="en-US" sz="1200" dirty="0">
              <a:solidFill>
                <a:srgbClr val="000000"/>
              </a:solidFill>
              <a:latin typeface="Arial" panose="020B0604020202020204"/>
              <a:ea typeface="Times New Roman" panose="02020603050405020304" pitchFamily="18" charset="0"/>
            </a:endParaRPr>
          </a:p>
        </p:txBody>
      </p:sp>
      <p:sp>
        <p:nvSpPr>
          <p:cNvPr id="41" name="TextBox 40">
            <a:extLst>
              <a:ext uri="{FF2B5EF4-FFF2-40B4-BE49-F238E27FC236}">
                <a16:creationId xmlns:a16="http://schemas.microsoft.com/office/drawing/2014/main" id="{EBD5CE5E-B1CA-DCDB-76D1-74EE826607AF}"/>
              </a:ext>
            </a:extLst>
          </p:cNvPr>
          <p:cNvSpPr txBox="1"/>
          <p:nvPr/>
        </p:nvSpPr>
        <p:spPr>
          <a:xfrm>
            <a:off x="1221985" y="4379433"/>
            <a:ext cx="2657617" cy="369236"/>
          </a:xfrm>
          <a:prstGeom prst="rect">
            <a:avLst/>
          </a:prstGeom>
          <a:noFill/>
        </p:spPr>
        <p:txBody>
          <a:bodyPr wrap="square">
            <a:spAutoFit/>
          </a:bodyPr>
          <a:lstStyle/>
          <a:p>
            <a:pPr defTabSz="914126" fontAlgn="auto">
              <a:spcBef>
                <a:spcPts val="0"/>
              </a:spcBef>
              <a:spcAft>
                <a:spcPts val="0"/>
              </a:spcAft>
              <a:defRPr/>
            </a:pPr>
            <a:r>
              <a:rPr lang="en-US" sz="1799" b="1" dirty="0">
                <a:solidFill>
                  <a:srgbClr val="0272E7"/>
                </a:solidFill>
                <a:latin typeface="Arial" panose="020B0604020202020204"/>
                <a:ea typeface="Times New Roman" panose="02020603050405020304" pitchFamily="18" charset="0"/>
              </a:rPr>
              <a:t>Deliver rapid ROI</a:t>
            </a:r>
            <a:r>
              <a:rPr lang="en-US" sz="1799" dirty="0">
                <a:solidFill>
                  <a:srgbClr val="0272E7"/>
                </a:solidFill>
                <a:latin typeface="Arial" panose="020B0604020202020204"/>
                <a:ea typeface="Times New Roman" panose="02020603050405020304" pitchFamily="18" charset="0"/>
              </a:rPr>
              <a:t> </a:t>
            </a:r>
            <a:endParaRPr lang="en-US" sz="1799" b="1" dirty="0">
              <a:solidFill>
                <a:srgbClr val="0272E7"/>
              </a:solidFill>
              <a:latin typeface="Arial" panose="020B0604020202020204"/>
              <a:ea typeface="Times New Roman" panose="02020603050405020304" pitchFamily="18" charset="0"/>
            </a:endParaRPr>
          </a:p>
        </p:txBody>
      </p:sp>
      <p:sp>
        <p:nvSpPr>
          <p:cNvPr id="42" name="TextBox 41">
            <a:extLst>
              <a:ext uri="{FF2B5EF4-FFF2-40B4-BE49-F238E27FC236}">
                <a16:creationId xmlns:a16="http://schemas.microsoft.com/office/drawing/2014/main" id="{7376ECE2-141E-FE8B-3D9E-12176E437DD8}"/>
              </a:ext>
            </a:extLst>
          </p:cNvPr>
          <p:cNvSpPr txBox="1"/>
          <p:nvPr/>
        </p:nvSpPr>
        <p:spPr>
          <a:xfrm>
            <a:off x="1221984" y="4660796"/>
            <a:ext cx="5859288" cy="461545"/>
          </a:xfrm>
          <a:prstGeom prst="rect">
            <a:avLst/>
          </a:prstGeom>
          <a:noFill/>
        </p:spPr>
        <p:txBody>
          <a:bodyPr wrap="square">
            <a:spAutoFit/>
          </a:bodyPr>
          <a:lstStyle/>
          <a:p>
            <a:pPr defTabSz="914126" fontAlgn="auto">
              <a:spcBef>
                <a:spcPts val="0"/>
              </a:spcBef>
              <a:spcAft>
                <a:spcPts val="0"/>
              </a:spcAft>
              <a:defRPr/>
            </a:pPr>
            <a:r>
              <a:rPr lang="en-US" sz="1200" dirty="0">
                <a:solidFill>
                  <a:srgbClr val="000000"/>
                </a:solidFill>
                <a:latin typeface="Arial" panose="020B0604020202020204"/>
                <a:ea typeface="Times New Roman" panose="02020603050405020304" pitchFamily="18" charset="0"/>
              </a:rPr>
              <a:t>by addressing your specific challenges head-on with a tailor-made plan developed by a team of dedicated experts.</a:t>
            </a:r>
            <a:r>
              <a:rPr lang="en-US" sz="1200" dirty="0">
                <a:solidFill>
                  <a:srgbClr val="000000"/>
                </a:solidFill>
                <a:latin typeface="Arial" panose="020B0604020202020204"/>
                <a:ea typeface="+mn-ea"/>
              </a:rPr>
              <a:t> </a:t>
            </a:r>
            <a:endParaRPr lang="en-US" sz="1200" dirty="0">
              <a:solidFill>
                <a:srgbClr val="000000"/>
              </a:solidFill>
              <a:latin typeface="Arial" panose="020B0604020202020204"/>
              <a:ea typeface="Times New Roman" panose="02020603050405020304" pitchFamily="18" charset="0"/>
            </a:endParaRPr>
          </a:p>
        </p:txBody>
      </p:sp>
      <p:sp>
        <p:nvSpPr>
          <p:cNvPr id="43" name="TextBox 42">
            <a:extLst>
              <a:ext uri="{FF2B5EF4-FFF2-40B4-BE49-F238E27FC236}">
                <a16:creationId xmlns:a16="http://schemas.microsoft.com/office/drawing/2014/main" id="{BD086FF1-00D5-5AF4-9089-08979E7C6886}"/>
              </a:ext>
            </a:extLst>
          </p:cNvPr>
          <p:cNvSpPr txBox="1"/>
          <p:nvPr/>
        </p:nvSpPr>
        <p:spPr>
          <a:xfrm>
            <a:off x="1221984" y="5497174"/>
            <a:ext cx="4641131" cy="369236"/>
          </a:xfrm>
          <a:prstGeom prst="rect">
            <a:avLst/>
          </a:prstGeom>
          <a:noFill/>
        </p:spPr>
        <p:txBody>
          <a:bodyPr wrap="square">
            <a:spAutoFit/>
          </a:bodyPr>
          <a:lstStyle/>
          <a:p>
            <a:pPr defTabSz="914126" fontAlgn="auto">
              <a:spcBef>
                <a:spcPts val="0"/>
              </a:spcBef>
              <a:spcAft>
                <a:spcPts val="0"/>
              </a:spcAft>
              <a:defRPr/>
            </a:pPr>
            <a:r>
              <a:rPr lang="en-US" sz="1799" b="1" dirty="0">
                <a:solidFill>
                  <a:srgbClr val="0272E7"/>
                </a:solidFill>
                <a:latin typeface="Arial" panose="020B0604020202020204"/>
                <a:ea typeface="Times New Roman" panose="02020603050405020304" pitchFamily="18" charset="0"/>
              </a:rPr>
              <a:t>Accelerate business outcomes</a:t>
            </a:r>
            <a:r>
              <a:rPr lang="en-US" sz="1799" dirty="0">
                <a:solidFill>
                  <a:srgbClr val="0272E7"/>
                </a:solidFill>
                <a:latin typeface="Arial" panose="020B0604020202020204"/>
                <a:ea typeface="Times New Roman" panose="02020603050405020304" pitchFamily="18" charset="0"/>
              </a:rPr>
              <a:t> </a:t>
            </a:r>
            <a:endParaRPr lang="en-US" sz="1799" b="1" dirty="0">
              <a:solidFill>
                <a:srgbClr val="0272E7"/>
              </a:solidFill>
              <a:latin typeface="Arial" panose="020B0604020202020204"/>
              <a:ea typeface="Times New Roman" panose="02020603050405020304" pitchFamily="18" charset="0"/>
            </a:endParaRPr>
          </a:p>
        </p:txBody>
      </p:sp>
      <p:sp>
        <p:nvSpPr>
          <p:cNvPr id="46" name="TextBox 45">
            <a:extLst>
              <a:ext uri="{FF2B5EF4-FFF2-40B4-BE49-F238E27FC236}">
                <a16:creationId xmlns:a16="http://schemas.microsoft.com/office/drawing/2014/main" id="{B12E7BAD-1976-735D-3EEE-AC51CB2C7366}"/>
              </a:ext>
            </a:extLst>
          </p:cNvPr>
          <p:cNvSpPr txBox="1"/>
          <p:nvPr/>
        </p:nvSpPr>
        <p:spPr>
          <a:xfrm>
            <a:off x="1221985" y="5783941"/>
            <a:ext cx="5878299" cy="830781"/>
          </a:xfrm>
          <a:prstGeom prst="rect">
            <a:avLst/>
          </a:prstGeom>
          <a:noFill/>
        </p:spPr>
        <p:txBody>
          <a:bodyPr wrap="square">
            <a:spAutoFit/>
          </a:bodyPr>
          <a:lstStyle/>
          <a:p>
            <a:pPr defTabSz="914126" fontAlgn="auto">
              <a:spcBef>
                <a:spcPts val="0"/>
              </a:spcBef>
              <a:spcAft>
                <a:spcPts val="0"/>
              </a:spcAft>
              <a:defRPr/>
            </a:pPr>
            <a:r>
              <a:rPr lang="en-US" sz="1200" dirty="0">
                <a:solidFill>
                  <a:srgbClr val="000000"/>
                </a:solidFill>
                <a:latin typeface="Arial" panose="020B0604020202020204"/>
                <a:ea typeface="Times New Roman" panose="02020603050405020304" pitchFamily="18" charset="0"/>
              </a:rPr>
              <a:t>by shortening the ramp to revenue with an industry leader poised to help you quickly translate your data into intelligent action </a:t>
            </a:r>
            <a:r>
              <a:rPr lang="en-US" sz="1200" dirty="0">
                <a:solidFill>
                  <a:srgbClr val="000000"/>
                </a:solidFill>
                <a:latin typeface="Arial" panose="020B0604020202020204"/>
                <a:ea typeface="Calibri" panose="020F0502020204030204" pitchFamily="34" charset="0"/>
                <a:cs typeface="Arial" panose="020B0604020202020204" pitchFamily="34" charset="0"/>
              </a:rPr>
              <a:t>that enables reduction in labor and increase in accurate inventory visibility with minimal risk and faster pay off. </a:t>
            </a:r>
          </a:p>
          <a:p>
            <a:pPr defTabSz="914126" fontAlgn="auto">
              <a:spcBef>
                <a:spcPts val="0"/>
              </a:spcBef>
              <a:spcAft>
                <a:spcPts val="0"/>
              </a:spcAft>
              <a:defRPr/>
            </a:pPr>
            <a:endParaRPr lang="en-US" sz="1200" dirty="0">
              <a:solidFill>
                <a:srgbClr val="000000"/>
              </a:solidFill>
              <a:latin typeface="Arial" panose="020B0604020202020204"/>
              <a:ea typeface="Times New Roman" panose="02020603050405020304" pitchFamily="18" charset="0"/>
            </a:endParaRPr>
          </a:p>
        </p:txBody>
      </p:sp>
      <p:pic>
        <p:nvPicPr>
          <p:cNvPr id="50" name="Picture 49" descr="A blue line drawing of people and a graph&#10;&#10;Description automatically generated">
            <a:extLst>
              <a:ext uri="{FF2B5EF4-FFF2-40B4-BE49-F238E27FC236}">
                <a16:creationId xmlns:a16="http://schemas.microsoft.com/office/drawing/2014/main" id="{31017C2C-86EA-8F51-18E2-C160AFA735C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5531" y="5649535"/>
            <a:ext cx="629167" cy="629167"/>
          </a:xfrm>
          <a:prstGeom prst="rect">
            <a:avLst/>
          </a:prstGeom>
        </p:spPr>
      </p:pic>
      <p:pic>
        <p:nvPicPr>
          <p:cNvPr id="65" name="Picture 64" descr="A person holding a tablet&#10;&#10;Description automatically generated with low confidence">
            <a:extLst>
              <a:ext uri="{FF2B5EF4-FFF2-40B4-BE49-F238E27FC236}">
                <a16:creationId xmlns:a16="http://schemas.microsoft.com/office/drawing/2014/main" id="{586ABCD0-FFFA-5CAE-F88D-C49E15C27AB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45447" y="4564052"/>
            <a:ext cx="3853795" cy="2570450"/>
          </a:xfrm>
          <a:prstGeom prst="rect">
            <a:avLst/>
          </a:prstGeom>
        </p:spPr>
      </p:pic>
    </p:spTree>
    <p:extLst>
      <p:ext uri="{BB962C8B-B14F-4D97-AF65-F5344CB8AC3E}">
        <p14:creationId xmlns:p14="http://schemas.microsoft.com/office/powerpoint/2010/main" val="294793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wearing safety vests and helmets&#10;&#10;Description automatically generated">
            <a:extLst>
              <a:ext uri="{FF2B5EF4-FFF2-40B4-BE49-F238E27FC236}">
                <a16:creationId xmlns:a16="http://schemas.microsoft.com/office/drawing/2014/main" id="{46216D5F-8412-DA59-162B-4F7B36BFEC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22806" y="0"/>
            <a:ext cx="7956000" cy="6858000"/>
          </a:xfrm>
          <a:prstGeom prst="rect">
            <a:avLst/>
          </a:prstGeom>
        </p:spPr>
      </p:pic>
      <p:sp>
        <p:nvSpPr>
          <p:cNvPr id="14" name="Freeform 19">
            <a:extLst>
              <a:ext uri="{FF2B5EF4-FFF2-40B4-BE49-F238E27FC236}">
                <a16:creationId xmlns:a16="http://schemas.microsoft.com/office/drawing/2014/main" id="{0DAAC7E2-80B3-454C-5822-91A8DDA8980D}"/>
              </a:ext>
            </a:extLst>
          </p:cNvPr>
          <p:cNvSpPr>
            <a:spLocks noGrp="1" noRot="1" noMove="1" noResize="1" noEditPoints="1" noAdjustHandles="1" noChangeArrowheads="1" noChangeShapeType="1"/>
          </p:cNvSpPr>
          <p:nvPr/>
        </p:nvSpPr>
        <p:spPr>
          <a:xfrm>
            <a:off x="-4443" y="-7085"/>
            <a:ext cx="6553480" cy="6887410"/>
          </a:xfrm>
          <a:custGeom>
            <a:avLst/>
            <a:gdLst>
              <a:gd name="connsiteX0" fmla="*/ 0 w 792480"/>
              <a:gd name="connsiteY0" fmla="*/ 0 h 6776720"/>
              <a:gd name="connsiteX1" fmla="*/ 223520 w 792480"/>
              <a:gd name="connsiteY1" fmla="*/ 0 h 6776720"/>
              <a:gd name="connsiteX2" fmla="*/ 792480 w 792480"/>
              <a:gd name="connsiteY2" fmla="*/ 6776720 h 6776720"/>
              <a:gd name="connsiteX3" fmla="*/ 589280 w 792480"/>
              <a:gd name="connsiteY3" fmla="*/ 6776720 h 6776720"/>
              <a:gd name="connsiteX4" fmla="*/ 0 w 792480"/>
              <a:gd name="connsiteY4" fmla="*/ 0 h 6776720"/>
              <a:gd name="connsiteX0" fmla="*/ 0 w 6402732"/>
              <a:gd name="connsiteY0" fmla="*/ 9497 h 6776720"/>
              <a:gd name="connsiteX1" fmla="*/ 5833772 w 6402732"/>
              <a:gd name="connsiteY1" fmla="*/ 0 h 6776720"/>
              <a:gd name="connsiteX2" fmla="*/ 6402732 w 6402732"/>
              <a:gd name="connsiteY2" fmla="*/ 6776720 h 6776720"/>
              <a:gd name="connsiteX3" fmla="*/ 6199532 w 6402732"/>
              <a:gd name="connsiteY3" fmla="*/ 6776720 h 6776720"/>
              <a:gd name="connsiteX4" fmla="*/ 0 w 6402732"/>
              <a:gd name="connsiteY4" fmla="*/ 9497 h 6776720"/>
              <a:gd name="connsiteX0" fmla="*/ 0 w 6402732"/>
              <a:gd name="connsiteY0" fmla="*/ 9497 h 6776720"/>
              <a:gd name="connsiteX1" fmla="*/ 5960393 w 6402732"/>
              <a:gd name="connsiteY1" fmla="*/ 0 h 6776720"/>
              <a:gd name="connsiteX2" fmla="*/ 6402732 w 6402732"/>
              <a:gd name="connsiteY2" fmla="*/ 6776720 h 6776720"/>
              <a:gd name="connsiteX3" fmla="*/ 6199532 w 6402732"/>
              <a:gd name="connsiteY3" fmla="*/ 6776720 h 6776720"/>
              <a:gd name="connsiteX4" fmla="*/ 0 w 6402732"/>
              <a:gd name="connsiteY4" fmla="*/ 9497 h 6776720"/>
              <a:gd name="connsiteX0" fmla="*/ 0 w 6578053"/>
              <a:gd name="connsiteY0" fmla="*/ 9497 h 6786217"/>
              <a:gd name="connsiteX1" fmla="*/ 5960393 w 6578053"/>
              <a:gd name="connsiteY1" fmla="*/ 0 h 6786217"/>
              <a:gd name="connsiteX2" fmla="*/ 6578053 w 6578053"/>
              <a:gd name="connsiteY2" fmla="*/ 6786217 h 6786217"/>
              <a:gd name="connsiteX3" fmla="*/ 6199532 w 6578053"/>
              <a:gd name="connsiteY3" fmla="*/ 6776720 h 6786217"/>
              <a:gd name="connsiteX4" fmla="*/ 0 w 6578053"/>
              <a:gd name="connsiteY4" fmla="*/ 9497 h 6786217"/>
              <a:gd name="connsiteX0" fmla="*/ 53561 w 6631614"/>
              <a:gd name="connsiteY0" fmla="*/ 9497 h 6786217"/>
              <a:gd name="connsiteX1" fmla="*/ 6013954 w 6631614"/>
              <a:gd name="connsiteY1" fmla="*/ 0 h 6786217"/>
              <a:gd name="connsiteX2" fmla="*/ 6631614 w 6631614"/>
              <a:gd name="connsiteY2" fmla="*/ 6786217 h 6786217"/>
              <a:gd name="connsiteX3" fmla="*/ 0 w 6631614"/>
              <a:gd name="connsiteY3" fmla="*/ 6767223 h 6786217"/>
              <a:gd name="connsiteX4" fmla="*/ 53561 w 6631614"/>
              <a:gd name="connsiteY4" fmla="*/ 9497 h 6786217"/>
              <a:gd name="connsiteX0" fmla="*/ 53561 w 6631614"/>
              <a:gd name="connsiteY0" fmla="*/ 18994 h 6795714"/>
              <a:gd name="connsiteX1" fmla="*/ 6062654 w 6631614"/>
              <a:gd name="connsiteY1" fmla="*/ 0 h 6795714"/>
              <a:gd name="connsiteX2" fmla="*/ 6631614 w 6631614"/>
              <a:gd name="connsiteY2" fmla="*/ 6795714 h 6795714"/>
              <a:gd name="connsiteX3" fmla="*/ 0 w 6631614"/>
              <a:gd name="connsiteY3" fmla="*/ 6776720 h 6795714"/>
              <a:gd name="connsiteX4" fmla="*/ 53561 w 6631614"/>
              <a:gd name="connsiteY4" fmla="*/ 18994 h 679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1614" h="6795714">
                <a:moveTo>
                  <a:pt x="53561" y="18994"/>
                </a:moveTo>
                <a:lnTo>
                  <a:pt x="6062654" y="0"/>
                </a:lnTo>
                <a:lnTo>
                  <a:pt x="6631614" y="6795714"/>
                </a:lnTo>
                <a:lnTo>
                  <a:pt x="0" y="6776720"/>
                </a:lnTo>
                <a:lnTo>
                  <a:pt x="53561" y="189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a:extLst>
              <a:ext uri="{FF2B5EF4-FFF2-40B4-BE49-F238E27FC236}">
                <a16:creationId xmlns:a16="http://schemas.microsoft.com/office/drawing/2014/main" id="{06480D8F-C8C3-E04F-AA2D-F730E92A09E3}"/>
              </a:ext>
            </a:extLst>
          </p:cNvPr>
          <p:cNvSpPr/>
          <p:nvPr/>
        </p:nvSpPr>
        <p:spPr>
          <a:xfrm>
            <a:off x="5953714" y="2540"/>
            <a:ext cx="783143" cy="6868160"/>
          </a:xfrm>
          <a:custGeom>
            <a:avLst/>
            <a:gdLst>
              <a:gd name="connsiteX0" fmla="*/ 0 w 792480"/>
              <a:gd name="connsiteY0" fmla="*/ 0 h 6776720"/>
              <a:gd name="connsiteX1" fmla="*/ 223520 w 792480"/>
              <a:gd name="connsiteY1" fmla="*/ 0 h 6776720"/>
              <a:gd name="connsiteX2" fmla="*/ 792480 w 792480"/>
              <a:gd name="connsiteY2" fmla="*/ 6776720 h 6776720"/>
              <a:gd name="connsiteX3" fmla="*/ 589280 w 792480"/>
              <a:gd name="connsiteY3" fmla="*/ 6776720 h 6776720"/>
              <a:gd name="connsiteX4" fmla="*/ 0 w 792480"/>
              <a:gd name="connsiteY4" fmla="*/ 0 h 677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 h="6776720">
                <a:moveTo>
                  <a:pt x="0" y="0"/>
                </a:moveTo>
                <a:lnTo>
                  <a:pt x="223520" y="0"/>
                </a:lnTo>
                <a:lnTo>
                  <a:pt x="792480" y="6776720"/>
                </a:lnTo>
                <a:lnTo>
                  <a:pt x="589280" y="6776720"/>
                </a:lnTo>
                <a:lnTo>
                  <a:pt x="0"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2">
            <a:extLst>
              <a:ext uri="{FF2B5EF4-FFF2-40B4-BE49-F238E27FC236}">
                <a16:creationId xmlns:a16="http://schemas.microsoft.com/office/drawing/2014/main" id="{7B731939-DF97-2240-B6A8-262A6DF0A995}"/>
              </a:ext>
            </a:extLst>
          </p:cNvPr>
          <p:cNvSpPr txBox="1">
            <a:spLocks/>
          </p:cNvSpPr>
          <p:nvPr/>
        </p:nvSpPr>
        <p:spPr>
          <a:xfrm>
            <a:off x="569913" y="2069888"/>
            <a:ext cx="5141023" cy="1122442"/>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285750" indent="-285750" fontAlgn="auto">
              <a:lnSpc>
                <a:spcPct val="150000"/>
              </a:lnSpc>
              <a:spcAft>
                <a:spcPts val="0"/>
              </a:spcAft>
              <a:buClr>
                <a:srgbClr val="0073E6"/>
              </a:buClr>
              <a:buFont typeface="Arial" panose="020B0604020202020204" pitchFamily="34" charset="0"/>
              <a:buChar char="•"/>
            </a:pPr>
            <a:r>
              <a:rPr lang="en-US" sz="1700" dirty="0"/>
              <a:t>Outstanding wireless capabilities</a:t>
            </a:r>
          </a:p>
          <a:p>
            <a:pPr marL="285750" indent="-285750" fontAlgn="auto">
              <a:lnSpc>
                <a:spcPct val="150000"/>
              </a:lnSpc>
              <a:spcAft>
                <a:spcPts val="0"/>
              </a:spcAft>
              <a:buClr>
                <a:srgbClr val="0073E6"/>
              </a:buClr>
              <a:buFont typeface="Arial" panose="020B0604020202020204" pitchFamily="34" charset="0"/>
              <a:buChar char="•"/>
            </a:pPr>
            <a:r>
              <a:rPr lang="en-US" sz="1700" dirty="0"/>
              <a:t>Powerful collaboration tools</a:t>
            </a:r>
          </a:p>
          <a:p>
            <a:pPr marL="285750" indent="-285750" fontAlgn="auto">
              <a:lnSpc>
                <a:spcPct val="150000"/>
              </a:lnSpc>
              <a:spcAft>
                <a:spcPts val="0"/>
              </a:spcAft>
              <a:buClr>
                <a:srgbClr val="0073E6"/>
              </a:buClr>
              <a:buFont typeface="Arial" panose="020B0604020202020204" pitchFamily="34" charset="0"/>
              <a:buChar char="•"/>
            </a:pPr>
            <a:r>
              <a:rPr lang="en-US" sz="1700" dirty="0"/>
              <a:t>Windows</a:t>
            </a:r>
            <a:r>
              <a:rPr lang="en-US" sz="1700" baseline="30000" dirty="0"/>
              <a:t>®</a:t>
            </a:r>
            <a:r>
              <a:rPr lang="en-US" sz="1700" dirty="0"/>
              <a:t> or Android</a:t>
            </a:r>
            <a:r>
              <a:rPr lang="en-US" sz="1700" baseline="30000" dirty="0"/>
              <a:t>™</a:t>
            </a:r>
            <a:r>
              <a:rPr lang="en-US" sz="1700" dirty="0"/>
              <a:t> </a:t>
            </a:r>
          </a:p>
        </p:txBody>
      </p:sp>
      <p:sp>
        <p:nvSpPr>
          <p:cNvPr id="12" name="Title 12">
            <a:extLst>
              <a:ext uri="{FF2B5EF4-FFF2-40B4-BE49-F238E27FC236}">
                <a16:creationId xmlns:a16="http://schemas.microsoft.com/office/drawing/2014/main" id="{59CDA03B-C16D-DD41-B195-E8CE4CE7D70A}"/>
              </a:ext>
            </a:extLst>
          </p:cNvPr>
          <p:cNvSpPr txBox="1">
            <a:spLocks/>
          </p:cNvSpPr>
          <p:nvPr/>
        </p:nvSpPr>
        <p:spPr>
          <a:xfrm>
            <a:off x="559154" y="530434"/>
            <a:ext cx="6048089" cy="531106"/>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lnSpc>
                <a:spcPct val="80000"/>
              </a:lnSpc>
              <a:spcAft>
                <a:spcPts val="0"/>
              </a:spcAft>
            </a:pPr>
            <a:r>
              <a:rPr lang="en-US" b="1" dirty="0">
                <a:latin typeface="Arial" panose="020B0604020202020204" pitchFamily="34" charset="0"/>
                <a:cs typeface="Arial" panose="020B0604020202020204" pitchFamily="34" charset="0"/>
              </a:rPr>
              <a:t>Tailored is Critical</a:t>
            </a:r>
            <a:endParaRPr lang="en-US" sz="2800" b="1" dirty="0">
              <a:latin typeface="Arial" panose="020B0604020202020204" pitchFamily="34" charset="0"/>
              <a:cs typeface="Arial" panose="020B0604020202020204" pitchFamily="34" charset="0"/>
            </a:endParaRPr>
          </a:p>
        </p:txBody>
      </p:sp>
      <p:sp>
        <p:nvSpPr>
          <p:cNvPr id="8" name="Title 12">
            <a:extLst>
              <a:ext uri="{FF2B5EF4-FFF2-40B4-BE49-F238E27FC236}">
                <a16:creationId xmlns:a16="http://schemas.microsoft.com/office/drawing/2014/main" id="{AF711249-5459-4F21-84F6-CDF82094FC4A}"/>
              </a:ext>
            </a:extLst>
          </p:cNvPr>
          <p:cNvSpPr>
            <a:spLocks noGrp="1"/>
          </p:cNvSpPr>
          <p:nvPr>
            <p:ph type="title"/>
          </p:nvPr>
        </p:nvSpPr>
        <p:spPr>
          <a:xfrm>
            <a:off x="569913" y="942870"/>
            <a:ext cx="10356693" cy="531107"/>
          </a:xfrm>
        </p:spPr>
        <p:txBody>
          <a:bodyPr/>
          <a:lstStyle/>
          <a:p>
            <a:r>
              <a:rPr lang="en-US" sz="2400" dirty="0">
                <a:solidFill>
                  <a:srgbClr val="0073E6"/>
                </a:solidFill>
              </a:rPr>
              <a:t>Zebra makes your success achievable</a:t>
            </a:r>
            <a:endParaRPr lang="en-US" sz="2400" dirty="0">
              <a:solidFill>
                <a:srgbClr val="0073E6"/>
              </a:solidFill>
              <a:latin typeface="+mn-lt"/>
            </a:endParaRPr>
          </a:p>
        </p:txBody>
      </p:sp>
      <p:sp>
        <p:nvSpPr>
          <p:cNvPr id="13" name="Text Placeholder 12">
            <a:extLst>
              <a:ext uri="{FF2B5EF4-FFF2-40B4-BE49-F238E27FC236}">
                <a16:creationId xmlns:a16="http://schemas.microsoft.com/office/drawing/2014/main" id="{BBDFFA7B-8BCB-EE40-B6F7-F9442A624FC8}"/>
              </a:ext>
            </a:extLst>
          </p:cNvPr>
          <p:cNvSpPr>
            <a:spLocks noGrp="1"/>
          </p:cNvSpPr>
          <p:nvPr>
            <p:ph type="body" sz="quarter" idx="11"/>
          </p:nvPr>
        </p:nvSpPr>
        <p:spPr>
          <a:xfrm>
            <a:off x="581310" y="3446666"/>
            <a:ext cx="8577072" cy="1329171"/>
          </a:xfrm>
          <a:prstGeom prst="rect">
            <a:avLst/>
          </a:prstGeom>
        </p:spPr>
        <p:txBody>
          <a:bodyPr/>
          <a:lstStyle/>
          <a:p>
            <a:pPr marL="0" indent="0">
              <a:buNone/>
            </a:pPr>
            <a:r>
              <a:rPr lang="en-US" sz="1800" b="1" dirty="0"/>
              <a:t>Secure, configurable, simple to deploy.</a:t>
            </a:r>
            <a:br>
              <a:rPr lang="en-US" sz="1800" b="1" dirty="0"/>
            </a:br>
            <a:r>
              <a:rPr lang="en-US" sz="1800" b="1" dirty="0"/>
              <a:t>Choose your: </a:t>
            </a:r>
          </a:p>
        </p:txBody>
      </p:sp>
      <p:sp>
        <p:nvSpPr>
          <p:cNvPr id="16" name="Text Placeholder 12">
            <a:extLst>
              <a:ext uri="{FF2B5EF4-FFF2-40B4-BE49-F238E27FC236}">
                <a16:creationId xmlns:a16="http://schemas.microsoft.com/office/drawing/2014/main" id="{D607BD5B-87EF-BF44-9FDE-DDE633089DD9}"/>
              </a:ext>
            </a:extLst>
          </p:cNvPr>
          <p:cNvSpPr txBox="1">
            <a:spLocks/>
          </p:cNvSpPr>
          <p:nvPr/>
        </p:nvSpPr>
        <p:spPr>
          <a:xfrm>
            <a:off x="586008" y="1473976"/>
            <a:ext cx="5682270" cy="470639"/>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fontAlgn="auto">
              <a:spcAft>
                <a:spcPts val="0"/>
              </a:spcAft>
              <a:buNone/>
            </a:pPr>
            <a:r>
              <a:rPr lang="en-US" sz="1800" b="1" dirty="0"/>
              <a:t>Not only rugged, but also smart</a:t>
            </a:r>
            <a:br>
              <a:rPr lang="en-US" sz="1800" b="1" dirty="0"/>
            </a:br>
            <a:r>
              <a:rPr lang="en-US" sz="1800" b="1" dirty="0"/>
              <a:t>and purpose-built: </a:t>
            </a:r>
          </a:p>
        </p:txBody>
      </p:sp>
      <p:sp>
        <p:nvSpPr>
          <p:cNvPr id="21" name="Title 12">
            <a:extLst>
              <a:ext uri="{FF2B5EF4-FFF2-40B4-BE49-F238E27FC236}">
                <a16:creationId xmlns:a16="http://schemas.microsoft.com/office/drawing/2014/main" id="{291BDE1F-070D-2C44-AC71-8F080AD74FD8}"/>
              </a:ext>
            </a:extLst>
          </p:cNvPr>
          <p:cNvSpPr txBox="1">
            <a:spLocks/>
          </p:cNvSpPr>
          <p:nvPr/>
        </p:nvSpPr>
        <p:spPr>
          <a:xfrm>
            <a:off x="569912" y="4019955"/>
            <a:ext cx="5141023" cy="2653457"/>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285750" indent="-285750" fontAlgn="auto">
              <a:lnSpc>
                <a:spcPct val="150000"/>
              </a:lnSpc>
              <a:spcAft>
                <a:spcPts val="0"/>
              </a:spcAft>
              <a:buClr>
                <a:srgbClr val="0073E6"/>
              </a:buClr>
              <a:buFont typeface="Arial" panose="020B0604020202020204" pitchFamily="34" charset="0"/>
              <a:buChar char="•"/>
            </a:pPr>
            <a:r>
              <a:rPr lang="en-US" sz="1700" dirty="0"/>
              <a:t>Durability Level</a:t>
            </a:r>
          </a:p>
          <a:p>
            <a:pPr marL="285750" indent="-285750" fontAlgn="auto">
              <a:lnSpc>
                <a:spcPct val="150000"/>
              </a:lnSpc>
              <a:spcAft>
                <a:spcPts val="0"/>
              </a:spcAft>
              <a:buClr>
                <a:srgbClr val="0073E6"/>
              </a:buClr>
              <a:buFont typeface="Arial" panose="020B0604020202020204" pitchFamily="34" charset="0"/>
              <a:buChar char="•"/>
            </a:pPr>
            <a:r>
              <a:rPr lang="en-US" sz="1700" dirty="0"/>
              <a:t>Display Size</a:t>
            </a:r>
          </a:p>
          <a:p>
            <a:pPr marL="285750" indent="-285750" fontAlgn="auto">
              <a:lnSpc>
                <a:spcPct val="150000"/>
              </a:lnSpc>
              <a:spcAft>
                <a:spcPts val="0"/>
              </a:spcAft>
              <a:buClr>
                <a:srgbClr val="0073E6"/>
              </a:buClr>
              <a:buFont typeface="Arial" panose="020B0604020202020204" pitchFamily="34" charset="0"/>
              <a:buChar char="•"/>
            </a:pPr>
            <a:r>
              <a:rPr lang="en-US" sz="1700" dirty="0"/>
              <a:t>Form Factor</a:t>
            </a:r>
          </a:p>
          <a:p>
            <a:pPr marL="285750" indent="-285750" fontAlgn="auto">
              <a:lnSpc>
                <a:spcPct val="150000"/>
              </a:lnSpc>
              <a:spcAft>
                <a:spcPts val="0"/>
              </a:spcAft>
              <a:buClr>
                <a:srgbClr val="0073E6"/>
              </a:buClr>
              <a:buFont typeface="Arial" panose="020B0604020202020204" pitchFamily="34" charset="0"/>
              <a:buChar char="•"/>
            </a:pPr>
            <a:r>
              <a:rPr lang="en-US" sz="1700" dirty="0"/>
              <a:t>OS</a:t>
            </a:r>
          </a:p>
          <a:p>
            <a:pPr marL="285750" indent="-285750" fontAlgn="auto">
              <a:lnSpc>
                <a:spcPct val="150000"/>
              </a:lnSpc>
              <a:spcAft>
                <a:spcPts val="0"/>
              </a:spcAft>
              <a:buClr>
                <a:srgbClr val="0073E6"/>
              </a:buClr>
              <a:buFont typeface="Arial" panose="020B0604020202020204" pitchFamily="34" charset="0"/>
              <a:buChar char="•"/>
            </a:pPr>
            <a:r>
              <a:rPr lang="en-US" sz="1700" dirty="0"/>
              <a:t>Processing Power</a:t>
            </a:r>
          </a:p>
          <a:p>
            <a:pPr marL="285750" indent="-285750" fontAlgn="auto">
              <a:lnSpc>
                <a:spcPct val="150000"/>
              </a:lnSpc>
              <a:spcAft>
                <a:spcPts val="0"/>
              </a:spcAft>
              <a:buClr>
                <a:srgbClr val="0073E6"/>
              </a:buClr>
              <a:buFont typeface="Arial" panose="020B0604020202020204" pitchFamily="34" charset="0"/>
              <a:buChar char="•"/>
            </a:pPr>
            <a:r>
              <a:rPr lang="en-US" sz="1700" dirty="0"/>
              <a:t>Accessories</a:t>
            </a:r>
          </a:p>
        </p:txBody>
      </p:sp>
    </p:spTree>
    <p:extLst>
      <p:ext uri="{BB962C8B-B14F-4D97-AF65-F5344CB8AC3E}">
        <p14:creationId xmlns:p14="http://schemas.microsoft.com/office/powerpoint/2010/main" val="17475449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1F90C907-BB2E-DC4A-8C2C-C571FE9ADF6E}"/>
              </a:ext>
            </a:extLst>
          </p:cNvPr>
          <p:cNvSpPr>
            <a:spLocks noChangeAspect="1" noChangeArrowheads="1"/>
          </p:cNvSpPr>
          <p:nvPr/>
        </p:nvSpPr>
        <p:spPr bwMode="auto">
          <a:xfrm rot="10800000" flipH="1">
            <a:off x="1589" y="3354498"/>
            <a:ext cx="3023503" cy="3502608"/>
          </a:xfrm>
          <a:custGeom>
            <a:avLst/>
            <a:gdLst>
              <a:gd name="connsiteX0" fmla="*/ 0 w 3091477"/>
              <a:gd name="connsiteY0" fmla="*/ 3581352 h 3581352"/>
              <a:gd name="connsiteX1" fmla="*/ 3091477 w 3091477"/>
              <a:gd name="connsiteY1" fmla="*/ 1790676 h 3581352"/>
              <a:gd name="connsiteX2" fmla="*/ 0 w 3091477"/>
              <a:gd name="connsiteY2" fmla="*/ 0 h 3581352"/>
            </a:gdLst>
            <a:ahLst/>
            <a:cxnLst>
              <a:cxn ang="0">
                <a:pos x="connsiteX0" y="connsiteY0"/>
              </a:cxn>
              <a:cxn ang="0">
                <a:pos x="connsiteX1" y="connsiteY1"/>
              </a:cxn>
              <a:cxn ang="0">
                <a:pos x="connsiteX2" y="connsiteY2"/>
              </a:cxn>
            </a:cxnLst>
            <a:rect l="l" t="t" r="r" b="b"/>
            <a:pathLst>
              <a:path w="3091477" h="3581352">
                <a:moveTo>
                  <a:pt x="0" y="3581352"/>
                </a:moveTo>
                <a:lnTo>
                  <a:pt x="3091477" y="1790676"/>
                </a:lnTo>
                <a:lnTo>
                  <a:pt x="0" y="0"/>
                </a:lnTo>
                <a:close/>
              </a:path>
            </a:pathLst>
          </a:custGeom>
          <a:solidFill>
            <a:srgbClr val="0073E6"/>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sp>
        <p:nvSpPr>
          <p:cNvPr id="3" name="Text Placeholder 2">
            <a:extLst>
              <a:ext uri="{FF2B5EF4-FFF2-40B4-BE49-F238E27FC236}">
                <a16:creationId xmlns:a16="http://schemas.microsoft.com/office/drawing/2014/main" id="{3F295AFF-2D94-D1F1-2076-ED0574E44B9B}"/>
              </a:ext>
            </a:extLst>
          </p:cNvPr>
          <p:cNvSpPr>
            <a:spLocks noGrp="1"/>
          </p:cNvSpPr>
          <p:nvPr>
            <p:ph type="body" sz="quarter" idx="14"/>
          </p:nvPr>
        </p:nvSpPr>
        <p:spPr/>
        <p:txBody>
          <a:bodyPr/>
          <a:lstStyle/>
          <a:p>
            <a:pPr marL="11113" marR="0" lvl="0" indent="-11113" defTabSz="91440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j-lt"/>
                <a:ea typeface="MS PGothic" pitchFamily="34" charset="-128"/>
                <a:cs typeface="+mn-cs"/>
              </a:rPr>
              <a:t>ZEBRA and the stylized Zebra head are trademarks of Zebra Technologies Corp., registered in many</a:t>
            </a:r>
          </a:p>
          <a:p>
            <a:pPr marL="11113" marR="0" lvl="0" indent="-11113" defTabSz="91440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j-lt"/>
                <a:ea typeface="MS PGothic" pitchFamily="34" charset="-128"/>
                <a:cs typeface="+mn-cs"/>
              </a:rPr>
              <a:t>jurisdictions worldwide. Android is a trademark of Google LLC. The Bluetooth® word mark and logos</a:t>
            </a:r>
          </a:p>
          <a:p>
            <a:pPr marL="11113" marR="0" lvl="0" indent="-11113" defTabSz="91440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j-lt"/>
                <a:ea typeface="MS PGothic" pitchFamily="34" charset="-128"/>
                <a:cs typeface="+mn-cs"/>
              </a:rPr>
              <a:t>are registered trademarks owned by Bluetooth SIG, Inc. and any use of such marks by Zebra is under license. Wi-Fi™ is a trademark of Wi-Fi Alliance®. All other trademarks are the property of</a:t>
            </a:r>
            <a:br>
              <a:rPr kumimoji="0" lang="en-US" sz="1000" b="0" i="0" u="none" strike="noStrike" kern="1200" cap="none" spc="0" normalizeH="0" baseline="0" noProof="0" dirty="0">
                <a:ln>
                  <a:noFill/>
                </a:ln>
                <a:solidFill>
                  <a:sysClr val="windowText" lastClr="000000"/>
                </a:solidFill>
                <a:effectLst/>
                <a:uLnTx/>
                <a:uFillTx/>
                <a:latin typeface="+mj-lt"/>
                <a:ea typeface="MS PGothic" pitchFamily="34" charset="-128"/>
                <a:cs typeface="+mn-cs"/>
              </a:rPr>
            </a:br>
            <a:r>
              <a:rPr kumimoji="0" lang="en-US" sz="1000" b="0" i="0" u="none" strike="noStrike" kern="1200" cap="none" spc="0" normalizeH="0" baseline="0" noProof="0" dirty="0">
                <a:ln>
                  <a:noFill/>
                </a:ln>
                <a:solidFill>
                  <a:sysClr val="windowText" lastClr="000000"/>
                </a:solidFill>
                <a:effectLst/>
                <a:uLnTx/>
                <a:uFillTx/>
                <a:latin typeface="+mj-lt"/>
                <a:ea typeface="MS PGothic" pitchFamily="34" charset="-128"/>
                <a:cs typeface="+mn-cs"/>
              </a:rPr>
              <a:t>their</a:t>
            </a:r>
            <a:r>
              <a:rPr lang="en-US" dirty="0">
                <a:solidFill>
                  <a:sysClr val="windowText" lastClr="000000"/>
                </a:solidFill>
                <a:latin typeface="+mj-lt"/>
              </a:rPr>
              <a:t> </a:t>
            </a:r>
            <a:r>
              <a:rPr kumimoji="0" lang="en-US" sz="1000" b="0" i="0" u="none" strike="noStrike" kern="1200" cap="none" spc="0" normalizeH="0" baseline="0" noProof="0" dirty="0">
                <a:ln>
                  <a:noFill/>
                </a:ln>
                <a:solidFill>
                  <a:sysClr val="windowText" lastClr="000000"/>
                </a:solidFill>
                <a:effectLst/>
                <a:uLnTx/>
                <a:uFillTx/>
                <a:latin typeface="+mj-lt"/>
                <a:ea typeface="MS PGothic" pitchFamily="34" charset="-128"/>
                <a:cs typeface="+mn-cs"/>
              </a:rPr>
              <a:t>respective owners. ©202</a:t>
            </a:r>
            <a:r>
              <a:rPr kumimoji="0" lang="cs-CZ" sz="1000" b="0" i="0" u="none" strike="noStrike" kern="1200" cap="none" spc="0" normalizeH="0" baseline="0" noProof="0" dirty="0">
                <a:ln>
                  <a:noFill/>
                </a:ln>
                <a:solidFill>
                  <a:sysClr val="windowText" lastClr="000000"/>
                </a:solidFill>
                <a:effectLst/>
                <a:uLnTx/>
                <a:uFillTx/>
                <a:latin typeface="+mj-lt"/>
                <a:ea typeface="MS PGothic" pitchFamily="34" charset="-128"/>
                <a:cs typeface="+mn-cs"/>
              </a:rPr>
              <a:t>4</a:t>
            </a:r>
            <a:r>
              <a:rPr kumimoji="0" lang="en-US" sz="1000" b="0" i="0" u="none" strike="noStrike" kern="1200" cap="none" spc="0" normalizeH="0" baseline="0" noProof="0" dirty="0">
                <a:ln>
                  <a:noFill/>
                </a:ln>
                <a:solidFill>
                  <a:sysClr val="windowText" lastClr="000000"/>
                </a:solidFill>
                <a:effectLst/>
                <a:uLnTx/>
                <a:uFillTx/>
                <a:latin typeface="+mj-lt"/>
                <a:ea typeface="MS PGothic" pitchFamily="34" charset="-128"/>
                <a:cs typeface="+mn-cs"/>
              </a:rPr>
              <a:t> Zebra Technologies Corp. and/or its affiliates. </a:t>
            </a:r>
            <a:r>
              <a:rPr kumimoji="0" lang="cs-CZ" sz="1000" b="0" i="0" u="none" strike="noStrike" kern="1200" cap="none" spc="0" normalizeH="0" baseline="0" noProof="0" dirty="0">
                <a:ln>
                  <a:noFill/>
                </a:ln>
                <a:solidFill>
                  <a:sysClr val="windowText" lastClr="000000"/>
                </a:solidFill>
                <a:effectLst/>
                <a:uLnTx/>
                <a:uFillTx/>
                <a:latin typeface="+mj-lt"/>
                <a:ea typeface="MS PGothic" pitchFamily="34" charset="-128"/>
                <a:cs typeface="+mn-cs"/>
              </a:rPr>
              <a:t>12/1</a:t>
            </a:r>
            <a:r>
              <a:rPr kumimoji="0" lang="en-US" sz="1000" b="0" i="0" u="none" strike="noStrike" kern="1200" cap="none" spc="0" normalizeH="0" baseline="0" noProof="0" dirty="0">
                <a:ln>
                  <a:noFill/>
                </a:ln>
                <a:solidFill>
                  <a:sysClr val="windowText" lastClr="000000"/>
                </a:solidFill>
                <a:effectLst/>
                <a:uLnTx/>
                <a:uFillTx/>
                <a:latin typeface="+mj-lt"/>
                <a:ea typeface="MS PGothic" pitchFamily="34" charset="-128"/>
                <a:cs typeface="+mn-cs"/>
              </a:rPr>
              <a:t>9</a:t>
            </a:r>
            <a:r>
              <a:rPr kumimoji="0" lang="cs-CZ" sz="1000" b="0" i="0" u="none" strike="noStrike" kern="1200" cap="none" spc="0" normalizeH="0" baseline="0" noProof="0" dirty="0">
                <a:ln>
                  <a:noFill/>
                </a:ln>
                <a:solidFill>
                  <a:sysClr val="windowText" lastClr="000000"/>
                </a:solidFill>
                <a:effectLst/>
                <a:uLnTx/>
                <a:uFillTx/>
                <a:latin typeface="+mj-lt"/>
                <a:ea typeface="MS PGothic" pitchFamily="34" charset="-128"/>
                <a:cs typeface="+mn-cs"/>
              </a:rPr>
              <a:t>/2024</a:t>
            </a:r>
            <a:endParaRPr kumimoji="0" lang="en-US" sz="1000" b="0" i="0" u="none" strike="noStrike" kern="1200" cap="none" spc="0" normalizeH="0" baseline="0" noProof="0" dirty="0">
              <a:ln>
                <a:noFill/>
              </a:ln>
              <a:solidFill>
                <a:sysClr val="windowText" lastClr="000000"/>
              </a:solidFill>
              <a:effectLst/>
              <a:uLnTx/>
              <a:uFillTx/>
              <a:latin typeface="+mj-lt"/>
              <a:ea typeface="MS PGothic" pitchFamily="34" charset="-128"/>
              <a:cs typeface="+mn-cs"/>
            </a:endParaRPr>
          </a:p>
        </p:txBody>
      </p:sp>
      <p:sp>
        <p:nvSpPr>
          <p:cNvPr id="9" name="Text Placeholder 6">
            <a:extLst>
              <a:ext uri="{FF2B5EF4-FFF2-40B4-BE49-F238E27FC236}">
                <a16:creationId xmlns:a16="http://schemas.microsoft.com/office/drawing/2014/main" id="{024CA623-197A-60B8-5D9E-858788B5DA6F}"/>
              </a:ext>
            </a:extLst>
          </p:cNvPr>
          <p:cNvSpPr txBox="1">
            <a:spLocks/>
          </p:cNvSpPr>
          <p:nvPr/>
        </p:nvSpPr>
        <p:spPr>
          <a:xfrm>
            <a:off x="568394" y="1210540"/>
            <a:ext cx="5835387" cy="738664"/>
          </a:xfrm>
          <a:prstGeom prst="rect">
            <a:avLst/>
          </a:prstGeom>
        </p:spPr>
        <p:txBody>
          <a:bodyPr wrap="square" lIns="0" tIns="0" rIns="0" bIns="0" anchor="b" anchorCtr="0">
            <a:spAutoFit/>
          </a:bodyPr>
          <a:lstStyle>
            <a:lvl1pPr marL="11113" indent="-11113">
              <a:buNone/>
              <a:tabLst/>
              <a:defRPr sz="4800" b="1" i="0">
                <a:solidFill>
                  <a:schemeClr val="tx1"/>
                </a:solidFill>
                <a:latin typeface="+mn-lt"/>
                <a:ea typeface="+mn-ea"/>
                <a:cs typeface="+mn-cs"/>
              </a:defRPr>
            </a:lvl1pPr>
            <a:lvl2pPr marL="457200">
              <a:buNone/>
              <a:defRPr>
                <a:solidFill>
                  <a:schemeClr val="bg1"/>
                </a:solidFill>
                <a:latin typeface="+mn-lt"/>
                <a:ea typeface="+mn-ea"/>
                <a:cs typeface="+mn-cs"/>
              </a:defRPr>
            </a:lvl2pPr>
            <a:lvl3pPr marL="914400">
              <a:defRPr>
                <a:solidFill>
                  <a:schemeClr val="bg1"/>
                </a:solidFill>
                <a:latin typeface="+mn-lt"/>
                <a:ea typeface="+mn-ea"/>
                <a:cs typeface="+mn-cs"/>
              </a:defRPr>
            </a:lvl3pPr>
            <a:lvl4pPr marL="1371600">
              <a:defRPr>
                <a:solidFill>
                  <a:schemeClr val="bg1"/>
                </a:solidFill>
                <a:latin typeface="+mn-lt"/>
                <a:ea typeface="+mn-ea"/>
                <a:cs typeface="+mn-cs"/>
              </a:defRPr>
            </a:lvl4pPr>
            <a:lvl5pPr marL="1828800">
              <a:defRPr>
                <a:solidFill>
                  <a:schemeClr val="bg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1113" marR="0" lvl="0" indent="-11113"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rPr>
              <a:t>Thank you! </a:t>
            </a:r>
          </a:p>
        </p:txBody>
      </p:sp>
      <p:sp>
        <p:nvSpPr>
          <p:cNvPr id="10" name="Text Placeholder 7">
            <a:extLst>
              <a:ext uri="{FF2B5EF4-FFF2-40B4-BE49-F238E27FC236}">
                <a16:creationId xmlns:a16="http://schemas.microsoft.com/office/drawing/2014/main" id="{FB67F90A-C5A1-4CBF-ECE1-AD4730658EDA}"/>
              </a:ext>
            </a:extLst>
          </p:cNvPr>
          <p:cNvSpPr txBox="1">
            <a:spLocks/>
          </p:cNvSpPr>
          <p:nvPr/>
        </p:nvSpPr>
        <p:spPr>
          <a:xfrm>
            <a:off x="569914" y="2190744"/>
            <a:ext cx="5833867" cy="369332"/>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mj-lt"/>
                <a:ea typeface="+mn-ea"/>
                <a:cs typeface="+mn-cs"/>
              </a:rPr>
              <a:t>For more information, please visit, </a:t>
            </a:r>
            <a:r>
              <a:rPr lang="en-US" sz="1200" kern="0" dirty="0">
                <a:latin typeface="+mj-lt"/>
                <a:hlinkClick r:id="rId3">
                  <a:extLst>
                    <a:ext uri="{A12FA001-AC4F-418D-AE19-62706E023703}">
                      <ahyp:hlinkClr xmlns:ahyp="http://schemas.microsoft.com/office/drawing/2018/hyperlinkcolor" val="tx"/>
                    </a:ext>
                  </a:extLst>
                </a:hlinkClick>
              </a:rPr>
              <a:t>www.zebra.com/tablets</a:t>
            </a:r>
            <a:endParaRPr kumimoji="0" lang="en-US" sz="1200" b="0" i="0" strike="noStrike" kern="0" cap="none" spc="0" normalizeH="0" baseline="0" noProof="0" dirty="0">
              <a:ln>
                <a:noFill/>
              </a:ln>
              <a:effectLst/>
              <a:uLnTx/>
              <a:uFillTx/>
              <a:latin typeface="+mj-lt"/>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mj-lt"/>
              <a:ea typeface="+mn-ea"/>
              <a:cs typeface="+mn-cs"/>
            </a:endParaRPr>
          </a:p>
        </p:txBody>
      </p:sp>
    </p:spTree>
    <p:extLst>
      <p:ext uri="{BB962C8B-B14F-4D97-AF65-F5344CB8AC3E}">
        <p14:creationId xmlns:p14="http://schemas.microsoft.com/office/powerpoint/2010/main" val="397678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2">
            <a:extLst>
              <a:ext uri="{FF2B5EF4-FFF2-40B4-BE49-F238E27FC236}">
                <a16:creationId xmlns:a16="http://schemas.microsoft.com/office/drawing/2014/main" id="{59CDA03B-C16D-DD41-B195-E8CE4CE7D70A}"/>
              </a:ext>
            </a:extLst>
          </p:cNvPr>
          <p:cNvSpPr txBox="1">
            <a:spLocks/>
          </p:cNvSpPr>
          <p:nvPr/>
        </p:nvSpPr>
        <p:spPr>
          <a:xfrm>
            <a:off x="594420" y="530434"/>
            <a:ext cx="7413828" cy="531106"/>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lnSpc>
                <a:spcPct val="80000"/>
              </a:lnSpc>
              <a:spcAft>
                <a:spcPts val="0"/>
              </a:spcAft>
            </a:pPr>
            <a:r>
              <a:rPr lang="en-US" sz="2800" b="1" dirty="0"/>
              <a:t>Power Your Best Work</a:t>
            </a:r>
            <a:br>
              <a:rPr lang="en-US" sz="2800" b="1" dirty="0"/>
            </a:br>
            <a:r>
              <a:rPr lang="en-US" sz="2800" b="1" dirty="0"/>
              <a:t>with Zebra </a:t>
            </a:r>
          </a:p>
        </p:txBody>
      </p:sp>
      <p:sp>
        <p:nvSpPr>
          <p:cNvPr id="8" name="Title 12">
            <a:extLst>
              <a:ext uri="{FF2B5EF4-FFF2-40B4-BE49-F238E27FC236}">
                <a16:creationId xmlns:a16="http://schemas.microsoft.com/office/drawing/2014/main" id="{AF711249-5459-4F21-84F6-CDF82094FC4A}"/>
              </a:ext>
            </a:extLst>
          </p:cNvPr>
          <p:cNvSpPr>
            <a:spLocks noGrp="1"/>
          </p:cNvSpPr>
          <p:nvPr>
            <p:ph type="title"/>
          </p:nvPr>
        </p:nvSpPr>
        <p:spPr>
          <a:xfrm>
            <a:off x="594420" y="1252812"/>
            <a:ext cx="8574838" cy="365760"/>
          </a:xfrm>
        </p:spPr>
        <p:txBody>
          <a:bodyPr/>
          <a:lstStyle/>
          <a:p>
            <a:r>
              <a:rPr lang="en-US" sz="2400" dirty="0">
                <a:solidFill>
                  <a:srgbClr val="0073E6"/>
                </a:solidFill>
              </a:rPr>
              <a:t>No matter the conditions…</a:t>
            </a:r>
          </a:p>
        </p:txBody>
      </p:sp>
      <p:sp>
        <p:nvSpPr>
          <p:cNvPr id="16" name="Text Placeholder 12">
            <a:extLst>
              <a:ext uri="{FF2B5EF4-FFF2-40B4-BE49-F238E27FC236}">
                <a16:creationId xmlns:a16="http://schemas.microsoft.com/office/drawing/2014/main" id="{D607BD5B-87EF-BF44-9FDE-DDE633089DD9}"/>
              </a:ext>
            </a:extLst>
          </p:cNvPr>
          <p:cNvSpPr txBox="1">
            <a:spLocks/>
          </p:cNvSpPr>
          <p:nvPr/>
        </p:nvSpPr>
        <p:spPr>
          <a:xfrm>
            <a:off x="594420" y="1804659"/>
            <a:ext cx="5057080" cy="722824"/>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fontAlgn="auto">
              <a:spcAft>
                <a:spcPts val="0"/>
              </a:spcAft>
              <a:buNone/>
            </a:pPr>
            <a:r>
              <a:rPr lang="en-US" sz="2000" dirty="0"/>
              <a:t>True mobility designed specifically for your environment—whether inside or outside in the harsh elements.</a:t>
            </a:r>
          </a:p>
        </p:txBody>
      </p:sp>
      <p:sp>
        <p:nvSpPr>
          <p:cNvPr id="11" name="Text Placeholder 4">
            <a:extLst>
              <a:ext uri="{FF2B5EF4-FFF2-40B4-BE49-F238E27FC236}">
                <a16:creationId xmlns:a16="http://schemas.microsoft.com/office/drawing/2014/main" id="{6ECFFDC5-A494-5F42-9636-D4FC2BC4B91E}"/>
              </a:ext>
            </a:extLst>
          </p:cNvPr>
          <p:cNvSpPr txBox="1">
            <a:spLocks/>
          </p:cNvSpPr>
          <p:nvPr/>
        </p:nvSpPr>
        <p:spPr>
          <a:xfrm>
            <a:off x="594420" y="2897581"/>
            <a:ext cx="6564436" cy="3178106"/>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fontAlgn="auto">
              <a:lnSpc>
                <a:spcPct val="150000"/>
              </a:lnSpc>
              <a:spcBef>
                <a:spcPct val="0"/>
              </a:spcBef>
              <a:spcAft>
                <a:spcPts val="0"/>
              </a:spcAft>
              <a:buClr>
                <a:srgbClr val="0073E6"/>
              </a:buClr>
            </a:pPr>
            <a:r>
              <a:rPr lang="en-US" sz="1600" dirty="0">
                <a:ea typeface="+mj-ea"/>
                <a:cs typeface="+mj-cs"/>
              </a:rPr>
              <a:t>Transportation and Logistics</a:t>
            </a:r>
          </a:p>
          <a:p>
            <a:pPr fontAlgn="auto">
              <a:lnSpc>
                <a:spcPct val="150000"/>
              </a:lnSpc>
              <a:spcBef>
                <a:spcPct val="0"/>
              </a:spcBef>
              <a:spcAft>
                <a:spcPts val="0"/>
              </a:spcAft>
              <a:buClr>
                <a:srgbClr val="0073E6"/>
              </a:buClr>
            </a:pPr>
            <a:r>
              <a:rPr lang="en-US" sz="1600" dirty="0">
                <a:ea typeface="+mj-ea"/>
                <a:cs typeface="+mj-cs"/>
              </a:rPr>
              <a:t>Manufacturing</a:t>
            </a:r>
          </a:p>
          <a:p>
            <a:pPr fontAlgn="auto">
              <a:lnSpc>
                <a:spcPct val="150000"/>
              </a:lnSpc>
              <a:spcBef>
                <a:spcPct val="0"/>
              </a:spcBef>
              <a:spcAft>
                <a:spcPts val="0"/>
              </a:spcAft>
              <a:buClr>
                <a:srgbClr val="0073E6"/>
              </a:buClr>
            </a:pPr>
            <a:r>
              <a:rPr lang="en-US" sz="1600" dirty="0">
                <a:ea typeface="+mj-ea"/>
                <a:cs typeface="+mj-cs"/>
              </a:rPr>
              <a:t>Public Sector</a:t>
            </a:r>
          </a:p>
          <a:p>
            <a:pPr fontAlgn="auto">
              <a:lnSpc>
                <a:spcPct val="150000"/>
              </a:lnSpc>
              <a:spcBef>
                <a:spcPct val="0"/>
              </a:spcBef>
              <a:spcAft>
                <a:spcPts val="0"/>
              </a:spcAft>
              <a:buClr>
                <a:srgbClr val="0073E6"/>
              </a:buClr>
            </a:pPr>
            <a:r>
              <a:rPr lang="en-US" sz="1600" dirty="0">
                <a:ea typeface="+mj-ea"/>
                <a:cs typeface="+mj-cs"/>
              </a:rPr>
              <a:t>Retail </a:t>
            </a:r>
            <a:r>
              <a:rPr lang="en-US" sz="1600" dirty="0"/>
              <a:t>and Hospitality</a:t>
            </a:r>
            <a:endParaRPr lang="en-US" sz="1600" dirty="0">
              <a:ea typeface="+mj-ea"/>
              <a:cs typeface="+mj-cs"/>
            </a:endParaRPr>
          </a:p>
          <a:p>
            <a:pPr fontAlgn="auto">
              <a:lnSpc>
                <a:spcPct val="150000"/>
              </a:lnSpc>
              <a:spcBef>
                <a:spcPct val="0"/>
              </a:spcBef>
              <a:spcAft>
                <a:spcPts val="0"/>
              </a:spcAft>
              <a:buClr>
                <a:srgbClr val="0073E6"/>
              </a:buClr>
            </a:pPr>
            <a:r>
              <a:rPr lang="en-US" sz="1600" dirty="0"/>
              <a:t>Healthcare/Home Health</a:t>
            </a:r>
            <a:endParaRPr lang="en-US" sz="1600" dirty="0">
              <a:ea typeface="+mj-ea"/>
              <a:cs typeface="+mj-cs"/>
            </a:endParaRPr>
          </a:p>
          <a:p>
            <a:pPr fontAlgn="auto">
              <a:lnSpc>
                <a:spcPct val="150000"/>
              </a:lnSpc>
              <a:spcBef>
                <a:spcPct val="0"/>
              </a:spcBef>
              <a:spcAft>
                <a:spcPts val="0"/>
              </a:spcAft>
              <a:buClr>
                <a:srgbClr val="0073E6"/>
              </a:buClr>
            </a:pPr>
            <a:r>
              <a:rPr lang="en-US" sz="1600" dirty="0">
                <a:ea typeface="+mj-ea"/>
                <a:cs typeface="+mj-cs"/>
              </a:rPr>
              <a:t>Warehouse/Yard/Ports</a:t>
            </a:r>
          </a:p>
          <a:p>
            <a:pPr fontAlgn="auto">
              <a:lnSpc>
                <a:spcPct val="150000"/>
              </a:lnSpc>
              <a:spcBef>
                <a:spcPct val="0"/>
              </a:spcBef>
              <a:spcAft>
                <a:spcPts val="0"/>
              </a:spcAft>
              <a:buClr>
                <a:srgbClr val="0073E6"/>
              </a:buClr>
            </a:pPr>
            <a:r>
              <a:rPr lang="en-US" sz="1600" dirty="0">
                <a:ea typeface="+mj-ea"/>
                <a:cs typeface="+mj-cs"/>
              </a:rPr>
              <a:t>Field Mobility</a:t>
            </a:r>
          </a:p>
        </p:txBody>
      </p:sp>
      <p:sp>
        <p:nvSpPr>
          <p:cNvPr id="10" name="Freeform 9">
            <a:extLst>
              <a:ext uri="{FF2B5EF4-FFF2-40B4-BE49-F238E27FC236}">
                <a16:creationId xmlns:a16="http://schemas.microsoft.com/office/drawing/2014/main" id="{06480D8F-C8C3-E04F-AA2D-F730E92A09E3}"/>
              </a:ext>
            </a:extLst>
          </p:cNvPr>
          <p:cNvSpPr/>
          <p:nvPr/>
        </p:nvSpPr>
        <p:spPr>
          <a:xfrm>
            <a:off x="5953714" y="2540"/>
            <a:ext cx="783143" cy="6868160"/>
          </a:xfrm>
          <a:custGeom>
            <a:avLst/>
            <a:gdLst>
              <a:gd name="connsiteX0" fmla="*/ 0 w 792480"/>
              <a:gd name="connsiteY0" fmla="*/ 0 h 6776720"/>
              <a:gd name="connsiteX1" fmla="*/ 223520 w 792480"/>
              <a:gd name="connsiteY1" fmla="*/ 0 h 6776720"/>
              <a:gd name="connsiteX2" fmla="*/ 792480 w 792480"/>
              <a:gd name="connsiteY2" fmla="*/ 6776720 h 6776720"/>
              <a:gd name="connsiteX3" fmla="*/ 589280 w 792480"/>
              <a:gd name="connsiteY3" fmla="*/ 6776720 h 6776720"/>
              <a:gd name="connsiteX4" fmla="*/ 0 w 792480"/>
              <a:gd name="connsiteY4" fmla="*/ 0 h 677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 h="6776720">
                <a:moveTo>
                  <a:pt x="0" y="0"/>
                </a:moveTo>
                <a:lnTo>
                  <a:pt x="223520" y="0"/>
                </a:lnTo>
                <a:lnTo>
                  <a:pt x="792480" y="6776720"/>
                </a:lnTo>
                <a:lnTo>
                  <a:pt x="589280" y="6776720"/>
                </a:lnTo>
                <a:lnTo>
                  <a:pt x="0"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3">
            <a:extLst>
              <a:ext uri="{FF2B5EF4-FFF2-40B4-BE49-F238E27FC236}">
                <a16:creationId xmlns:a16="http://schemas.microsoft.com/office/drawing/2014/main" id="{6B53A366-4037-56D2-E393-DD15676D3269}"/>
              </a:ext>
            </a:extLst>
          </p:cNvPr>
          <p:cNvPicPr>
            <a:picLocks noChangeAspect="1"/>
          </p:cNvPicPr>
          <p:nvPr/>
        </p:nvPicPr>
        <p:blipFill>
          <a:blip r:embed="rId3"/>
          <a:stretch>
            <a:fillRect/>
          </a:stretch>
        </p:blipFill>
        <p:spPr>
          <a:xfrm>
            <a:off x="6167547" y="-23477"/>
            <a:ext cx="7109084" cy="6904954"/>
          </a:xfrm>
          <a:prstGeom prst="rect">
            <a:avLst/>
          </a:prstGeom>
        </p:spPr>
      </p:pic>
    </p:spTree>
    <p:extLst>
      <p:ext uri="{BB962C8B-B14F-4D97-AF65-F5344CB8AC3E}">
        <p14:creationId xmlns:p14="http://schemas.microsoft.com/office/powerpoint/2010/main" val="188576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2857" y="3021263"/>
            <a:ext cx="1363598" cy="369332"/>
          </a:xfrm>
          <a:prstGeom prst="rect">
            <a:avLst/>
          </a:prstGeom>
          <a:noFill/>
        </p:spPr>
        <p:txBody>
          <a:bodyPr wrap="square" rtlCol="0">
            <a:spAutoFit/>
          </a:bodyPr>
          <a:lstStyle/>
          <a:p>
            <a:endParaRPr lang="en-US" dirty="0"/>
          </a:p>
        </p:txBody>
      </p:sp>
      <p:graphicFrame>
        <p:nvGraphicFramePr>
          <p:cNvPr id="10" name="Table 9">
            <a:extLst>
              <a:ext uri="{FF2B5EF4-FFF2-40B4-BE49-F238E27FC236}">
                <a16:creationId xmlns:a16="http://schemas.microsoft.com/office/drawing/2014/main" id="{CFA262C8-22B0-A747-95E6-4EE34E052F30}"/>
              </a:ext>
            </a:extLst>
          </p:cNvPr>
          <p:cNvGraphicFramePr>
            <a:graphicFrameLocks noGrp="1"/>
          </p:cNvGraphicFramePr>
          <p:nvPr>
            <p:extLst>
              <p:ext uri="{D42A27DB-BD31-4B8C-83A1-F6EECF244321}">
                <p14:modId xmlns:p14="http://schemas.microsoft.com/office/powerpoint/2010/main" val="3041271400"/>
              </p:ext>
            </p:extLst>
          </p:nvPr>
        </p:nvGraphicFramePr>
        <p:xfrm>
          <a:off x="569913" y="2343318"/>
          <a:ext cx="11073448" cy="3421832"/>
        </p:xfrm>
        <a:graphic>
          <a:graphicData uri="http://schemas.openxmlformats.org/drawingml/2006/table">
            <a:tbl>
              <a:tblPr firstRow="1" bandRow="1">
                <a:tableStyleId>{5C22544A-7EE6-4342-B048-85BDC9FD1C3A}</a:tableStyleId>
              </a:tblPr>
              <a:tblGrid>
                <a:gridCol w="2489868">
                  <a:extLst>
                    <a:ext uri="{9D8B030D-6E8A-4147-A177-3AD203B41FA5}">
                      <a16:colId xmlns:a16="http://schemas.microsoft.com/office/drawing/2014/main" val="536573343"/>
                    </a:ext>
                  </a:extLst>
                </a:gridCol>
                <a:gridCol w="1716716">
                  <a:extLst>
                    <a:ext uri="{9D8B030D-6E8A-4147-A177-3AD203B41FA5}">
                      <a16:colId xmlns:a16="http://schemas.microsoft.com/office/drawing/2014/main" val="1002216447"/>
                    </a:ext>
                  </a:extLst>
                </a:gridCol>
                <a:gridCol w="1716716">
                  <a:extLst>
                    <a:ext uri="{9D8B030D-6E8A-4147-A177-3AD203B41FA5}">
                      <a16:colId xmlns:a16="http://schemas.microsoft.com/office/drawing/2014/main" val="20002"/>
                    </a:ext>
                  </a:extLst>
                </a:gridCol>
                <a:gridCol w="1716716">
                  <a:extLst>
                    <a:ext uri="{9D8B030D-6E8A-4147-A177-3AD203B41FA5}">
                      <a16:colId xmlns:a16="http://schemas.microsoft.com/office/drawing/2014/main" val="3683324393"/>
                    </a:ext>
                  </a:extLst>
                </a:gridCol>
                <a:gridCol w="1716716">
                  <a:extLst>
                    <a:ext uri="{9D8B030D-6E8A-4147-A177-3AD203B41FA5}">
                      <a16:colId xmlns:a16="http://schemas.microsoft.com/office/drawing/2014/main" val="2735889541"/>
                    </a:ext>
                  </a:extLst>
                </a:gridCol>
                <a:gridCol w="1716716">
                  <a:extLst>
                    <a:ext uri="{9D8B030D-6E8A-4147-A177-3AD203B41FA5}">
                      <a16:colId xmlns:a16="http://schemas.microsoft.com/office/drawing/2014/main" val="2255648775"/>
                    </a:ext>
                  </a:extLst>
                </a:gridCol>
              </a:tblGrid>
              <a:tr h="484229">
                <a:tc>
                  <a:txBody>
                    <a:bodyPr/>
                    <a:lstStyle/>
                    <a:p>
                      <a:endParaRPr lang="en-US" dirty="0"/>
                    </a:p>
                  </a:txBody>
                  <a:tcPr>
                    <a:lnL w="12700" cmpd="sng">
                      <a:noFill/>
                    </a:lnL>
                    <a:lnR w="6350" cap="flat" cmpd="sng" algn="ctr">
                      <a:solidFill>
                        <a:schemeClr val="bg1"/>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3E6"/>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1" i="0" dirty="0">
                          <a:solidFill>
                            <a:schemeClr val="bg1"/>
                          </a:solidFill>
                          <a:effectLst/>
                          <a:latin typeface="Arial" panose="020B0604020202020204" pitchFamily="34" charset="0"/>
                          <a:ea typeface="+mn-ea"/>
                          <a:cs typeface="Arial" panose="020B0604020202020204" pitchFamily="34" charset="0"/>
                        </a:rPr>
                        <a:t>ET40/ET45</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3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bg1"/>
                          </a:solidFill>
                          <a:effectLst/>
                          <a:latin typeface="Arial" panose="020B0604020202020204" pitchFamily="34" charset="0"/>
                          <a:ea typeface="+mn-ea"/>
                          <a:cs typeface="Arial" panose="020B0604020202020204" pitchFamily="34" charset="0"/>
                        </a:rPr>
                        <a:t>ET40-HC</a:t>
                      </a:r>
                      <a:r>
                        <a:rPr lang="cs-CZ" sz="1100" b="1" i="0" dirty="0">
                          <a:solidFill>
                            <a:schemeClr val="bg1"/>
                          </a:solidFill>
                          <a:effectLst/>
                          <a:latin typeface="Arial" panose="020B0604020202020204" pitchFamily="34" charset="0"/>
                          <a:ea typeface="+mn-ea"/>
                          <a:cs typeface="Arial" panose="020B0604020202020204" pitchFamily="34" charset="0"/>
                        </a:rPr>
                        <a:t>/</a:t>
                      </a:r>
                      <a:r>
                        <a:rPr lang="en-US" sz="1100" b="1" i="0" dirty="0">
                          <a:solidFill>
                            <a:schemeClr val="bg1"/>
                          </a:solidFill>
                          <a:effectLst/>
                          <a:latin typeface="Arial" panose="020B0604020202020204" pitchFamily="34" charset="0"/>
                          <a:ea typeface="+mn-ea"/>
                          <a:cs typeface="Arial" panose="020B0604020202020204" pitchFamily="34" charset="0"/>
                        </a:rPr>
                        <a:t>ET45-HC</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3E6"/>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1" i="0" dirty="0">
                          <a:solidFill>
                            <a:schemeClr val="bg1"/>
                          </a:solidFill>
                          <a:effectLst/>
                          <a:latin typeface="Arial" panose="020B0604020202020204" pitchFamily="34" charset="0"/>
                          <a:ea typeface="+mn-ea"/>
                          <a:cs typeface="Arial" panose="020B0604020202020204" pitchFamily="34" charset="0"/>
                        </a:rPr>
                        <a:t>ET60/ET65</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3E6"/>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1" i="0" dirty="0">
                          <a:solidFill>
                            <a:schemeClr val="bg1"/>
                          </a:solidFill>
                          <a:effectLst/>
                          <a:latin typeface="Arial" panose="020B0604020202020204" pitchFamily="34" charset="0"/>
                          <a:ea typeface="+mn-ea"/>
                          <a:cs typeface="Arial" panose="020B0604020202020204" pitchFamily="34" charset="0"/>
                        </a:rPr>
                        <a:t>ET60W/ET65W</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3E6"/>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1" i="0" dirty="0">
                          <a:solidFill>
                            <a:schemeClr val="bg1"/>
                          </a:solidFill>
                          <a:effectLst/>
                          <a:latin typeface="Arial" panose="020B0604020202020204" pitchFamily="34" charset="0"/>
                          <a:ea typeface="+mn-ea"/>
                          <a:cs typeface="Arial" panose="020B0604020202020204" pitchFamily="34" charset="0"/>
                        </a:rPr>
                        <a:t>ET80/ET85</a:t>
                      </a:r>
                    </a:p>
                  </a:txBody>
                  <a:tcPr anchor="ctr">
                    <a:lnL w="6350" cap="flat" cmpd="sng" algn="ctr">
                      <a:solidFill>
                        <a:schemeClr val="bg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3E6"/>
                    </a:solidFill>
                  </a:tcPr>
                </a:tc>
                <a:extLst>
                  <a:ext uri="{0D108BD9-81ED-4DB2-BD59-A6C34878D82A}">
                    <a16:rowId xmlns:a16="http://schemas.microsoft.com/office/drawing/2014/main" val="3130230702"/>
                  </a:ext>
                </a:extLst>
              </a:tr>
              <a:tr h="412931">
                <a:tc>
                  <a:txBody>
                    <a:bodyPr/>
                    <a:lstStyle/>
                    <a:p>
                      <a:r>
                        <a:rPr lang="en-US" sz="1100" b="1" i="0" dirty="0">
                          <a:effectLst/>
                          <a:latin typeface="Arial" panose="020B0604020202020204" pitchFamily="34" charset="0"/>
                          <a:cs typeface="Arial" panose="020B0604020202020204" pitchFamily="34" charset="0"/>
                        </a:rPr>
                        <a:t>Manufacturing</a:t>
                      </a:r>
                    </a:p>
                  </a:txBody>
                  <a:tcPr marL="34290" marR="34290" marT="34290" marB="34290" anchor="ctr">
                    <a:lnL w="12700" cmpd="sng">
                      <a:noFill/>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Wingdings" pitchFamily="2" charset="2"/>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Wingdings" pitchFamily="2" charset="2"/>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Wingdings" pitchFamily="2" charset="2"/>
                        </a:rPr>
                        <a:t>l</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Wingdings" pitchFamily="2" charset="2"/>
                        </a:rPr>
                        <a:t>l</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Wingdings" pitchFamily="2" charset="2"/>
                        </a:rPr>
                        <a:t>l</a:t>
                      </a:r>
                    </a:p>
                  </a:txBody>
                  <a:tcPr anchor="ctr">
                    <a:lnL w="6350" cap="flat" cmpd="sng" algn="ctr">
                      <a:solidFill>
                        <a:srgbClr val="C3C6CC"/>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extLst>
                  <a:ext uri="{0D108BD9-81ED-4DB2-BD59-A6C34878D82A}">
                    <a16:rowId xmlns:a16="http://schemas.microsoft.com/office/drawing/2014/main" val="2901994190"/>
                  </a:ext>
                </a:extLst>
              </a:tr>
              <a:tr h="412931">
                <a:tc>
                  <a:txBody>
                    <a:bodyPr/>
                    <a:lstStyle/>
                    <a:p>
                      <a:r>
                        <a:rPr lang="en-US" sz="1100" b="1" i="0" dirty="0">
                          <a:effectLst/>
                          <a:latin typeface="Arial" panose="020B0604020202020204" pitchFamily="34" charset="0"/>
                          <a:cs typeface="Arial" panose="020B0604020202020204" pitchFamily="34" charset="0"/>
                        </a:rPr>
                        <a:t>Retail and Hospitality</a:t>
                      </a:r>
                    </a:p>
                  </a:txBody>
                  <a:tcPr marL="34290" marR="34290" marT="34290" marB="34290" anchor="ctr">
                    <a:lnL w="12700" cmpd="sng">
                      <a:noFill/>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Wingdings" pitchFamily="2" charset="2"/>
                          <a:ea typeface="+mn-ea"/>
                          <a:cs typeface="+mn-cs"/>
                        </a:rPr>
                        <a:t>l</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tx1"/>
                        </a:solidFill>
                        <a:effectLst/>
                        <a:uLnTx/>
                        <a:uFillTx/>
                        <a:latin typeface="Wingdings" pitchFamily="2" charset="2"/>
                        <a:ea typeface="+mn-ea"/>
                        <a:cs typeface="+mn-cs"/>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tx1"/>
                        </a:solidFill>
                        <a:effectLst/>
                        <a:uLnTx/>
                        <a:uFillTx/>
                        <a:latin typeface="Wingdings" pitchFamily="2" charset="2"/>
                        <a:ea typeface="+mn-ea"/>
                        <a:cs typeface="+mn-cs"/>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Wingdings" pitchFamily="2" charset="2"/>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tx1"/>
                        </a:solidFill>
                        <a:effectLst/>
                        <a:uLnTx/>
                        <a:uFillTx/>
                        <a:latin typeface="Wingdings" pitchFamily="2" charset="2"/>
                        <a:ea typeface="+mn-ea"/>
                        <a:cs typeface="+mn-cs"/>
                      </a:endParaRPr>
                    </a:p>
                  </a:txBody>
                  <a:tcPr anchor="ctr">
                    <a:lnL w="6350" cap="flat" cmpd="sng" algn="ctr">
                      <a:solidFill>
                        <a:srgbClr val="C3C6CC"/>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43474811"/>
                  </a:ext>
                </a:extLst>
              </a:tr>
              <a:tr h="460017">
                <a:tc>
                  <a:txBody>
                    <a:bodyPr/>
                    <a:lstStyle/>
                    <a:p>
                      <a:r>
                        <a:rPr lang="en-US" sz="1100" b="1" i="0" dirty="0">
                          <a:effectLst/>
                          <a:latin typeface="Arial" panose="020B0604020202020204" pitchFamily="34" charset="0"/>
                          <a:cs typeface="Arial" panose="020B0604020202020204" pitchFamily="34" charset="0"/>
                        </a:rPr>
                        <a:t>Transportation and Logistics</a:t>
                      </a:r>
                    </a:p>
                  </a:txBody>
                  <a:tcPr marL="34290" marR="34290" marT="34290" marB="34290" anchor="ctr">
                    <a:lnL w="12700" cmpd="sng">
                      <a:noFill/>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Wingdings" pitchFamily="2" charset="2"/>
                          <a:ea typeface="+mn-ea"/>
                          <a:cs typeface="+mn-cs"/>
                        </a:rPr>
                        <a:t>l</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Wingdings" pitchFamily="2" charset="2"/>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Wingdings" pitchFamily="2" charset="2"/>
                        </a:rPr>
                        <a:t>l</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Wingdings" pitchFamily="2" charset="2"/>
                          <a:ea typeface="+mn-ea"/>
                          <a:cs typeface="+mn-cs"/>
                        </a:rPr>
                        <a:t>l</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Wingdings" pitchFamily="2" charset="2"/>
                        </a:rPr>
                        <a:t>l</a:t>
                      </a:r>
                    </a:p>
                  </a:txBody>
                  <a:tcPr anchor="ctr">
                    <a:lnL w="6350" cap="flat" cmpd="sng" algn="ctr">
                      <a:solidFill>
                        <a:srgbClr val="C3C6CC"/>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extLst>
                  <a:ext uri="{0D108BD9-81ED-4DB2-BD59-A6C34878D82A}">
                    <a16:rowId xmlns:a16="http://schemas.microsoft.com/office/drawing/2014/main" val="2942383868"/>
                  </a:ext>
                </a:extLst>
              </a:tr>
              <a:tr h="412931">
                <a:tc>
                  <a:txBody>
                    <a:bodyPr/>
                    <a:lstStyle/>
                    <a:p>
                      <a:r>
                        <a:rPr lang="en-US" sz="1100" b="1" i="0" dirty="0">
                          <a:effectLst/>
                          <a:latin typeface="Arial" panose="020B0604020202020204" pitchFamily="34" charset="0"/>
                          <a:cs typeface="Arial" panose="020B0604020202020204" pitchFamily="34" charset="0"/>
                        </a:rPr>
                        <a:t>Field Mobility</a:t>
                      </a:r>
                    </a:p>
                  </a:txBody>
                  <a:tcPr marL="34290" marR="34290" marT="34290" marB="34290" anchor="ctr">
                    <a:lnL w="12700" cmpd="sng">
                      <a:noFill/>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Wingdings" pitchFamily="2" charset="2"/>
                          <a:ea typeface="+mn-ea"/>
                          <a:cs typeface="+mn-cs"/>
                        </a:rPr>
                        <a:t>l</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Wingdings" pitchFamily="2" charset="2"/>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Wingdings" pitchFamily="2" charset="2"/>
                        </a:rPr>
                        <a:t>l</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Wingdings" pitchFamily="2" charset="2"/>
                          <a:ea typeface="+mn-ea"/>
                          <a:cs typeface="+mn-cs"/>
                        </a:rPr>
                        <a:t>l</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Wingdings" pitchFamily="2" charset="2"/>
                          <a:ea typeface="+mn-ea"/>
                          <a:cs typeface="+mn-cs"/>
                        </a:rPr>
                        <a:t>l</a:t>
                      </a:r>
                    </a:p>
                  </a:txBody>
                  <a:tcPr anchor="ctr">
                    <a:lnL w="6350" cap="flat" cmpd="sng" algn="ctr">
                      <a:solidFill>
                        <a:srgbClr val="C3C6CC"/>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2691371"/>
                  </a:ext>
                </a:extLst>
              </a:tr>
              <a:tr h="412931">
                <a:tc>
                  <a:txBody>
                    <a:bodyPr/>
                    <a:lstStyle/>
                    <a:p>
                      <a:r>
                        <a:rPr lang="en-US" sz="1100" b="1" i="0" dirty="0">
                          <a:effectLst/>
                          <a:latin typeface="Arial" panose="020B0604020202020204" pitchFamily="34" charset="0"/>
                          <a:cs typeface="Arial" panose="020B0604020202020204" pitchFamily="34" charset="0"/>
                        </a:rPr>
                        <a:t>Warehouse</a:t>
                      </a:r>
                    </a:p>
                  </a:txBody>
                  <a:tcPr marL="34290" marR="34290" marT="34290" marB="34290" anchor="ctr">
                    <a:lnL w="12700" cmpd="sng">
                      <a:noFill/>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tx1"/>
                        </a:solidFill>
                        <a:effectLst/>
                        <a:uLnTx/>
                        <a:uFillTx/>
                        <a:latin typeface="Wingdings" pitchFamily="2" charset="2"/>
                        <a:ea typeface="+mn-ea"/>
                        <a:cs typeface="+mn-cs"/>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Wingdings" pitchFamily="2" charset="2"/>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Wingdings" pitchFamily="2" charset="2"/>
                        </a:rPr>
                        <a:t>l</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Wingdings" pitchFamily="2" charset="2"/>
                          <a:ea typeface="+mn-ea"/>
                          <a:cs typeface="+mn-cs"/>
                        </a:rPr>
                        <a:t>l</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Wingdings" pitchFamily="2" charset="2"/>
                        </a:rPr>
                        <a:t>l</a:t>
                      </a:r>
                    </a:p>
                  </a:txBody>
                  <a:tcPr anchor="ctr">
                    <a:lnL w="6350" cap="flat" cmpd="sng" algn="ctr">
                      <a:solidFill>
                        <a:srgbClr val="C3C6CC"/>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extLst>
                  <a:ext uri="{0D108BD9-81ED-4DB2-BD59-A6C34878D82A}">
                    <a16:rowId xmlns:a16="http://schemas.microsoft.com/office/drawing/2014/main" val="991675959"/>
                  </a:ext>
                </a:extLst>
              </a:tr>
              <a:tr h="412931">
                <a:tc>
                  <a:txBody>
                    <a:bodyPr/>
                    <a:lstStyle/>
                    <a:p>
                      <a:r>
                        <a:rPr lang="en-US" sz="1100" b="1" i="0" dirty="0">
                          <a:effectLst/>
                          <a:latin typeface="Arial" panose="020B0604020202020204" pitchFamily="34" charset="0"/>
                          <a:cs typeface="Arial" panose="020B0604020202020204" pitchFamily="34" charset="0"/>
                        </a:rPr>
                        <a:t>Public Sector</a:t>
                      </a:r>
                    </a:p>
                  </a:txBody>
                  <a:tcPr marL="34290" marR="34290" marT="34290" marB="34290" anchor="ctr">
                    <a:lnL w="12700" cmpd="sng">
                      <a:noFill/>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Wingdings" pitchFamily="2" charset="2"/>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lang="en-US" sz="900" dirty="0">
                        <a:solidFill>
                          <a:schemeClr val="tx1"/>
                        </a:solidFill>
                        <a:latin typeface="Wingdings" pitchFamily="2" charset="2"/>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Wingdings" pitchFamily="2" charset="2"/>
                        </a:rPr>
                        <a:t>l</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Wingdings" pitchFamily="2" charset="2"/>
                        </a:rPr>
                        <a:t>l</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Wingdings" pitchFamily="2" charset="2"/>
                        </a:rPr>
                        <a:t>l</a:t>
                      </a:r>
                    </a:p>
                  </a:txBody>
                  <a:tcPr anchor="ctr">
                    <a:lnL w="6350" cap="flat" cmpd="sng" algn="ctr">
                      <a:solidFill>
                        <a:srgbClr val="C3C6CC"/>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6955523"/>
                  </a:ext>
                </a:extLst>
              </a:tr>
              <a:tr h="412931">
                <a:tc>
                  <a:txBody>
                    <a:bodyPr/>
                    <a:lstStyle/>
                    <a:p>
                      <a:r>
                        <a:rPr lang="en-US" sz="1100" b="1" i="0" dirty="0">
                          <a:effectLst/>
                          <a:latin typeface="Arial" panose="020B0604020202020204" pitchFamily="34" charset="0"/>
                          <a:cs typeface="Arial" panose="020B0604020202020204" pitchFamily="34" charset="0"/>
                        </a:rPr>
                        <a:t>Healthcare</a:t>
                      </a:r>
                    </a:p>
                  </a:txBody>
                  <a:tcPr marL="34290" marR="34290" marT="34290" marB="34290" anchor="ctr">
                    <a:lnL w="12700" cmpd="sng">
                      <a:noFill/>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CEEF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tx1"/>
                        </a:solidFill>
                        <a:effectLst/>
                        <a:uLnTx/>
                        <a:uFillTx/>
                        <a:latin typeface="Wingdings" pitchFamily="2" charset="2"/>
                        <a:ea typeface="+mn-ea"/>
                        <a:cs typeface="+mn-cs"/>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CEEF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Wingdings" pitchFamily="2" charset="2"/>
                        </a:rPr>
                        <a:t>l</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CEEF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tx1"/>
                        </a:solidFill>
                        <a:effectLst/>
                        <a:uLnTx/>
                        <a:uFillTx/>
                        <a:latin typeface="Wingdings" pitchFamily="2" charset="2"/>
                        <a:ea typeface="+mn-ea"/>
                        <a:cs typeface="+mn-cs"/>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CEEF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tx1"/>
                        </a:solidFill>
                        <a:effectLst/>
                        <a:uLnTx/>
                        <a:uFillTx/>
                        <a:latin typeface="Wingdings" pitchFamily="2" charset="2"/>
                        <a:ea typeface="+mn-ea"/>
                        <a:cs typeface="+mn-cs"/>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CEEF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tx1"/>
                        </a:solidFill>
                        <a:effectLst/>
                        <a:uLnTx/>
                        <a:uFillTx/>
                        <a:latin typeface="Wingdings" pitchFamily="2" charset="2"/>
                        <a:ea typeface="+mn-ea"/>
                        <a:cs typeface="+mn-cs"/>
                      </a:endParaRPr>
                    </a:p>
                  </a:txBody>
                  <a:tcPr anchor="ctr">
                    <a:lnL w="6350" cap="flat" cmpd="sng" algn="ctr">
                      <a:solidFill>
                        <a:srgbClr val="C3C6CC"/>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CEEF2"/>
                    </a:solidFill>
                  </a:tcPr>
                </a:tc>
                <a:extLst>
                  <a:ext uri="{0D108BD9-81ED-4DB2-BD59-A6C34878D82A}">
                    <a16:rowId xmlns:a16="http://schemas.microsoft.com/office/drawing/2014/main" val="201816180"/>
                  </a:ext>
                </a:extLst>
              </a:tr>
            </a:tbl>
          </a:graphicData>
        </a:graphic>
      </p:graphicFrame>
      <p:sp>
        <p:nvSpPr>
          <p:cNvPr id="12" name="Title 12">
            <a:extLst>
              <a:ext uri="{FF2B5EF4-FFF2-40B4-BE49-F238E27FC236}">
                <a16:creationId xmlns:a16="http://schemas.microsoft.com/office/drawing/2014/main" id="{59CDA03B-C16D-DD41-B195-E8CE4CE7D70A}"/>
              </a:ext>
            </a:extLst>
          </p:cNvPr>
          <p:cNvSpPr txBox="1">
            <a:spLocks/>
          </p:cNvSpPr>
          <p:nvPr/>
        </p:nvSpPr>
        <p:spPr>
          <a:xfrm>
            <a:off x="569913" y="538332"/>
            <a:ext cx="10269615" cy="531106"/>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lnSpc>
                <a:spcPct val="80000"/>
              </a:lnSpc>
              <a:spcAft>
                <a:spcPts val="0"/>
              </a:spcAft>
            </a:pPr>
            <a:r>
              <a:rPr lang="en-US" sz="2800" b="1" dirty="0"/>
              <a:t>Discover Which Tablet Can Be Tailored to Fit Your Industry </a:t>
            </a:r>
          </a:p>
        </p:txBody>
      </p:sp>
      <p:grpSp>
        <p:nvGrpSpPr>
          <p:cNvPr id="31" name="Group 30">
            <a:extLst>
              <a:ext uri="{FF2B5EF4-FFF2-40B4-BE49-F238E27FC236}">
                <a16:creationId xmlns:a16="http://schemas.microsoft.com/office/drawing/2014/main" id="{DC3F7766-AED6-1104-60DB-9F8AD1A5F0CC}"/>
              </a:ext>
            </a:extLst>
          </p:cNvPr>
          <p:cNvGrpSpPr/>
          <p:nvPr/>
        </p:nvGrpSpPr>
        <p:grpSpPr>
          <a:xfrm>
            <a:off x="10410973" y="1061181"/>
            <a:ext cx="1067333" cy="1067333"/>
            <a:chOff x="10582861" y="1295312"/>
            <a:chExt cx="969264" cy="969264"/>
          </a:xfrm>
        </p:grpSpPr>
        <p:pic>
          <p:nvPicPr>
            <p:cNvPr id="20" name="Picture 19">
              <a:extLst>
                <a:ext uri="{FF2B5EF4-FFF2-40B4-BE49-F238E27FC236}">
                  <a16:creationId xmlns:a16="http://schemas.microsoft.com/office/drawing/2014/main" id="{23DB6B5B-86C9-5963-F3CB-9F9DCE930DEA}"/>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6417" b="94118" l="9140" r="91398">
                          <a14:foregroundMark x1="17204" y1="88235" x2="71505" y2="86096"/>
                          <a14:foregroundMark x1="71505" y1="86096" x2="82258" y2="86096"/>
                          <a14:foregroundMark x1="82258" y1="90909" x2="12903" y2="94652"/>
                          <a14:foregroundMark x1="22043" y1="12834" x2="72581" y2="9626"/>
                          <a14:foregroundMark x1="72581" y1="9626" x2="73656" y2="9626"/>
                          <a14:foregroundMark x1="88172" y1="95187" x2="88172" y2="95187"/>
                          <a14:foregroundMark x1="92473" y1="90374" x2="90323" y2="86096"/>
                          <a14:foregroundMark x1="18817" y1="8021" x2="70430" y2="7487"/>
                          <a14:foregroundMark x1="70430" y1="7487" x2="74194" y2="7487"/>
                          <a14:foregroundMark x1="78495" y1="6417" x2="21505" y2="6417"/>
                        </a14:backgroundRemoval>
                      </a14:imgEffect>
                    </a14:imgLayer>
                  </a14:imgProps>
                </a:ext>
                <a:ext uri="{28A0092B-C50C-407E-A947-70E740481C1C}">
                  <a14:useLocalDpi xmlns:a14="http://schemas.microsoft.com/office/drawing/2010/main"/>
                </a:ext>
              </a:extLst>
            </a:blip>
            <a:stretch>
              <a:fillRect/>
            </a:stretch>
          </p:blipFill>
          <p:spPr>
            <a:xfrm>
              <a:off x="10582861" y="1295312"/>
              <a:ext cx="969264" cy="969264"/>
            </a:xfrm>
            <a:prstGeom prst="rect">
              <a:avLst/>
            </a:prstGeom>
          </p:spPr>
        </p:pic>
        <p:pic>
          <p:nvPicPr>
            <p:cNvPr id="22" name="Picture 21">
              <a:extLst>
                <a:ext uri="{FF2B5EF4-FFF2-40B4-BE49-F238E27FC236}">
                  <a16:creationId xmlns:a16="http://schemas.microsoft.com/office/drawing/2014/main" id="{CEF2C7A2-A843-1959-685E-0F7D41240F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69560" y="1362985"/>
              <a:ext cx="595866" cy="397244"/>
            </a:xfrm>
            <a:prstGeom prst="rect">
              <a:avLst/>
            </a:prstGeom>
          </p:spPr>
        </p:pic>
      </p:grpSp>
      <p:grpSp>
        <p:nvGrpSpPr>
          <p:cNvPr id="35" name="Group 34">
            <a:extLst>
              <a:ext uri="{FF2B5EF4-FFF2-40B4-BE49-F238E27FC236}">
                <a16:creationId xmlns:a16="http://schemas.microsoft.com/office/drawing/2014/main" id="{04D26F28-998E-5716-8340-C03B1AC551D1}"/>
              </a:ext>
            </a:extLst>
          </p:cNvPr>
          <p:cNvGrpSpPr/>
          <p:nvPr/>
        </p:nvGrpSpPr>
        <p:grpSpPr>
          <a:xfrm>
            <a:off x="5046002" y="1350380"/>
            <a:ext cx="1191745" cy="774492"/>
            <a:chOff x="4028507" y="1521139"/>
            <a:chExt cx="1089332" cy="700125"/>
          </a:xfrm>
        </p:grpSpPr>
        <p:pic>
          <p:nvPicPr>
            <p:cNvPr id="25" name="Picture 24">
              <a:extLst>
                <a:ext uri="{FF2B5EF4-FFF2-40B4-BE49-F238E27FC236}">
                  <a16:creationId xmlns:a16="http://schemas.microsoft.com/office/drawing/2014/main" id="{51E043EF-B6FF-0FD9-E026-0C3F9B1C55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28507" y="1521139"/>
              <a:ext cx="809317" cy="511637"/>
            </a:xfrm>
            <a:prstGeom prst="rect">
              <a:avLst/>
            </a:prstGeom>
          </p:spPr>
        </p:pic>
        <p:pic>
          <p:nvPicPr>
            <p:cNvPr id="24" name="Picture 23">
              <a:extLst>
                <a:ext uri="{FF2B5EF4-FFF2-40B4-BE49-F238E27FC236}">
                  <a16:creationId xmlns:a16="http://schemas.microsoft.com/office/drawing/2014/main" id="{A7B73E46-1D9C-0F51-B36C-4EABCB030C5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08522" y="1709627"/>
              <a:ext cx="809317" cy="511637"/>
            </a:xfrm>
            <a:prstGeom prst="rect">
              <a:avLst/>
            </a:prstGeom>
          </p:spPr>
        </p:pic>
      </p:grpSp>
      <p:grpSp>
        <p:nvGrpSpPr>
          <p:cNvPr id="33" name="Group 32">
            <a:extLst>
              <a:ext uri="{FF2B5EF4-FFF2-40B4-BE49-F238E27FC236}">
                <a16:creationId xmlns:a16="http://schemas.microsoft.com/office/drawing/2014/main" id="{20E2CD01-E6F1-7366-DA4A-A72F44147AE8}"/>
              </a:ext>
            </a:extLst>
          </p:cNvPr>
          <p:cNvGrpSpPr/>
          <p:nvPr/>
        </p:nvGrpSpPr>
        <p:grpSpPr>
          <a:xfrm>
            <a:off x="3417754" y="1367928"/>
            <a:ext cx="1033225" cy="736669"/>
            <a:chOff x="2675616" y="1504972"/>
            <a:chExt cx="1033225" cy="736669"/>
          </a:xfrm>
        </p:grpSpPr>
        <p:pic>
          <p:nvPicPr>
            <p:cNvPr id="27" name="Picture 26">
              <a:extLst>
                <a:ext uri="{FF2B5EF4-FFF2-40B4-BE49-F238E27FC236}">
                  <a16:creationId xmlns:a16="http://schemas.microsoft.com/office/drawing/2014/main" id="{30C0315E-E359-510A-2F37-6F27AC04791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75616" y="1504972"/>
              <a:ext cx="883737" cy="558150"/>
            </a:xfrm>
            <a:prstGeom prst="rect">
              <a:avLst/>
            </a:prstGeom>
          </p:spPr>
        </p:pic>
        <p:pic>
          <p:nvPicPr>
            <p:cNvPr id="26" name="Picture 25">
              <a:extLst>
                <a:ext uri="{FF2B5EF4-FFF2-40B4-BE49-F238E27FC236}">
                  <a16:creationId xmlns:a16="http://schemas.microsoft.com/office/drawing/2014/main" id="{934CA10B-6239-84EC-6E88-90F8823475A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36734" y="1757911"/>
              <a:ext cx="772107" cy="483730"/>
            </a:xfrm>
            <a:prstGeom prst="rect">
              <a:avLst/>
            </a:prstGeom>
          </p:spPr>
        </p:pic>
      </p:grpSp>
      <p:pic>
        <p:nvPicPr>
          <p:cNvPr id="7" name="Picture 6" descr="A black computer with a screen&#10;&#10;Description automatically generated">
            <a:extLst>
              <a:ext uri="{FF2B5EF4-FFF2-40B4-BE49-F238E27FC236}">
                <a16:creationId xmlns:a16="http://schemas.microsoft.com/office/drawing/2014/main" id="{925F76A3-AB19-41DF-D4AD-3A0560676C0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915463" y="1088751"/>
            <a:ext cx="1124677" cy="1016107"/>
          </a:xfrm>
          <a:prstGeom prst="rect">
            <a:avLst/>
          </a:prstGeom>
        </p:spPr>
      </p:pic>
      <p:pic>
        <p:nvPicPr>
          <p:cNvPr id="5" name="Picture 4" descr="A black tablet with a colorful screen&#10;&#10;Description automatically generated">
            <a:extLst>
              <a:ext uri="{FF2B5EF4-FFF2-40B4-BE49-F238E27FC236}">
                <a16:creationId xmlns:a16="http://schemas.microsoft.com/office/drawing/2014/main" id="{ED0F436A-C29D-B69B-603D-DA1397F86A4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677695" y="1559969"/>
            <a:ext cx="815069" cy="587984"/>
          </a:xfrm>
          <a:prstGeom prst="rect">
            <a:avLst/>
          </a:prstGeom>
        </p:spPr>
      </p:pic>
      <p:pic>
        <p:nvPicPr>
          <p:cNvPr id="19" name="Picture 18">
            <a:extLst>
              <a:ext uri="{FF2B5EF4-FFF2-40B4-BE49-F238E27FC236}">
                <a16:creationId xmlns:a16="http://schemas.microsoft.com/office/drawing/2014/main" id="{D5809337-4FE1-04DE-7AFC-5C1BBAA15EA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138585" y="1623065"/>
            <a:ext cx="840338" cy="633131"/>
          </a:xfrm>
          <a:prstGeom prst="rect">
            <a:avLst/>
          </a:prstGeom>
        </p:spPr>
      </p:pic>
      <p:sp>
        <p:nvSpPr>
          <p:cNvPr id="8" name="TextBox 7">
            <a:extLst>
              <a:ext uri="{FF2B5EF4-FFF2-40B4-BE49-F238E27FC236}">
                <a16:creationId xmlns:a16="http://schemas.microsoft.com/office/drawing/2014/main" id="{6CEDCB41-857E-2BAE-A60B-53343EEC93C0}"/>
              </a:ext>
            </a:extLst>
          </p:cNvPr>
          <p:cNvSpPr txBox="1"/>
          <p:nvPr/>
        </p:nvSpPr>
        <p:spPr>
          <a:xfrm>
            <a:off x="531813" y="5883599"/>
            <a:ext cx="6129337" cy="400110"/>
          </a:xfrm>
          <a:prstGeom prst="rect">
            <a:avLst/>
          </a:prstGeom>
          <a:noFill/>
        </p:spPr>
        <p:txBody>
          <a:bodyPr wrap="square" rtlCol="0">
            <a:spAutoFit/>
          </a:bodyPr>
          <a:lstStyle/>
          <a:p>
            <a:r>
              <a:rPr lang="en-US" sz="1000" dirty="0"/>
              <a:t>All Zebra tablets can fit into virtually any vertical and use case. The above vertical market suggestions are based on Zebra's knowledge of the ideal vertical market feature sets and typical end user preferences.</a:t>
            </a:r>
          </a:p>
        </p:txBody>
      </p:sp>
      <p:pic>
        <p:nvPicPr>
          <p:cNvPr id="11" name="Picture 10" descr="A black computer with a blue screen&#10;&#10;Description automatically generated">
            <a:extLst>
              <a:ext uri="{FF2B5EF4-FFF2-40B4-BE49-F238E27FC236}">
                <a16:creationId xmlns:a16="http://schemas.microsoft.com/office/drawing/2014/main" id="{9F1FF3C1-B818-1383-D99C-3C71A8E9785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42586" y="1093471"/>
            <a:ext cx="1119559" cy="1011126"/>
          </a:xfrm>
          <a:prstGeom prst="rect">
            <a:avLst/>
          </a:prstGeom>
        </p:spPr>
      </p:pic>
      <p:pic>
        <p:nvPicPr>
          <p:cNvPr id="6" name="Picture 5" descr="A close up of a tablet&#10;&#10;Description automatically generated">
            <a:extLst>
              <a:ext uri="{FF2B5EF4-FFF2-40B4-BE49-F238E27FC236}">
                <a16:creationId xmlns:a16="http://schemas.microsoft.com/office/drawing/2014/main" id="{6B4417A0-C5B5-E2D8-96F8-3DB31DD9395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98883" y="1547097"/>
            <a:ext cx="815069" cy="587601"/>
          </a:xfrm>
          <a:prstGeom prst="rect">
            <a:avLst/>
          </a:prstGeom>
        </p:spPr>
      </p:pic>
    </p:spTree>
    <p:extLst>
      <p:ext uri="{BB962C8B-B14F-4D97-AF65-F5344CB8AC3E}">
        <p14:creationId xmlns:p14="http://schemas.microsoft.com/office/powerpoint/2010/main" val="4033080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30674C41-34CF-A844-B8D3-16E7CA4ACF12}"/>
              </a:ext>
            </a:extLst>
          </p:cNvPr>
          <p:cNvGraphicFramePr>
            <a:graphicFrameLocks noGrp="1"/>
          </p:cNvGraphicFramePr>
          <p:nvPr>
            <p:extLst>
              <p:ext uri="{D42A27DB-BD31-4B8C-83A1-F6EECF244321}">
                <p14:modId xmlns:p14="http://schemas.microsoft.com/office/powerpoint/2010/main" val="2594241753"/>
              </p:ext>
            </p:extLst>
          </p:nvPr>
        </p:nvGraphicFramePr>
        <p:xfrm>
          <a:off x="569912" y="1012809"/>
          <a:ext cx="11048999" cy="4983480"/>
        </p:xfrm>
        <a:graphic>
          <a:graphicData uri="http://schemas.openxmlformats.org/drawingml/2006/table">
            <a:tbl>
              <a:tblPr firstRow="1" bandRow="1">
                <a:tableStyleId>{5C22544A-7EE6-4342-B048-85BDC9FD1C3A}</a:tableStyleId>
              </a:tblPr>
              <a:tblGrid>
                <a:gridCol w="1333618">
                  <a:extLst>
                    <a:ext uri="{9D8B030D-6E8A-4147-A177-3AD203B41FA5}">
                      <a16:colId xmlns:a16="http://schemas.microsoft.com/office/drawing/2014/main" val="536573343"/>
                    </a:ext>
                  </a:extLst>
                </a:gridCol>
                <a:gridCol w="1942283">
                  <a:extLst>
                    <a:ext uri="{9D8B030D-6E8A-4147-A177-3AD203B41FA5}">
                      <a16:colId xmlns:a16="http://schemas.microsoft.com/office/drawing/2014/main" val="2677481209"/>
                    </a:ext>
                  </a:extLst>
                </a:gridCol>
                <a:gridCol w="1942283">
                  <a:extLst>
                    <a:ext uri="{9D8B030D-6E8A-4147-A177-3AD203B41FA5}">
                      <a16:colId xmlns:a16="http://schemas.microsoft.com/office/drawing/2014/main" val="89470471"/>
                    </a:ext>
                  </a:extLst>
                </a:gridCol>
                <a:gridCol w="1942283">
                  <a:extLst>
                    <a:ext uri="{9D8B030D-6E8A-4147-A177-3AD203B41FA5}">
                      <a16:colId xmlns:a16="http://schemas.microsoft.com/office/drawing/2014/main" val="2022044696"/>
                    </a:ext>
                  </a:extLst>
                </a:gridCol>
                <a:gridCol w="1944266">
                  <a:extLst>
                    <a:ext uri="{9D8B030D-6E8A-4147-A177-3AD203B41FA5}">
                      <a16:colId xmlns:a16="http://schemas.microsoft.com/office/drawing/2014/main" val="4215652850"/>
                    </a:ext>
                  </a:extLst>
                </a:gridCol>
                <a:gridCol w="1944266">
                  <a:extLst>
                    <a:ext uri="{9D8B030D-6E8A-4147-A177-3AD203B41FA5}">
                      <a16:colId xmlns:a16="http://schemas.microsoft.com/office/drawing/2014/main" val="711768627"/>
                    </a:ext>
                  </a:extLst>
                </a:gridCol>
              </a:tblGrid>
              <a:tr h="292608">
                <a:tc>
                  <a:txBody>
                    <a:bodyPr/>
                    <a:lstStyle/>
                    <a:p>
                      <a:pPr algn="l"/>
                      <a:r>
                        <a:rPr lang="en-US" sz="900" dirty="0"/>
                        <a:t>Feature</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3E6"/>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b="1" i="0">
                          <a:solidFill>
                            <a:schemeClr val="bg1"/>
                          </a:solidFill>
                          <a:effectLst/>
                          <a:latin typeface="Arial" panose="020B0604020202020204" pitchFamily="34" charset="0"/>
                          <a:ea typeface="+mn-ea"/>
                          <a:cs typeface="Arial" panose="020B0604020202020204" pitchFamily="34" charset="0"/>
                        </a:rPr>
                        <a:t>ET40/ET45</a:t>
                      </a:r>
                      <a:endParaRPr lang="en-US" sz="900" b="1" i="0" dirty="0">
                        <a:solidFill>
                          <a:schemeClr val="bg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73E6"/>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b="1" i="0">
                          <a:solidFill>
                            <a:schemeClr val="bg1"/>
                          </a:solidFill>
                          <a:effectLst/>
                          <a:latin typeface="Arial" panose="020B0604020202020204" pitchFamily="34" charset="0"/>
                          <a:ea typeface="+mn-ea"/>
                          <a:cs typeface="Arial" panose="020B0604020202020204" pitchFamily="34" charset="0"/>
                        </a:rPr>
                        <a:t>ET40-HC/ET45-HC</a:t>
                      </a:r>
                      <a:endParaRPr lang="en-US" sz="900" b="1" i="0" dirty="0">
                        <a:solidFill>
                          <a:schemeClr val="bg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73E6"/>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b="1" i="0">
                          <a:solidFill>
                            <a:schemeClr val="bg1"/>
                          </a:solidFill>
                          <a:effectLst/>
                          <a:latin typeface="Arial" panose="020B0604020202020204" pitchFamily="34" charset="0"/>
                          <a:ea typeface="+mn-ea"/>
                          <a:cs typeface="Arial" panose="020B0604020202020204" pitchFamily="34" charset="0"/>
                        </a:rPr>
                        <a:t>ET60/ET65</a:t>
                      </a:r>
                      <a:endParaRPr lang="en-US" sz="900" b="1" i="0" dirty="0">
                        <a:solidFill>
                          <a:schemeClr val="bg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73E6"/>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b="1" i="0" dirty="0">
                          <a:solidFill>
                            <a:schemeClr val="bg1"/>
                          </a:solidFill>
                          <a:effectLst/>
                          <a:latin typeface="Arial" panose="020B0604020202020204" pitchFamily="34" charset="0"/>
                          <a:ea typeface="+mn-ea"/>
                          <a:cs typeface="Arial" panose="020B0604020202020204" pitchFamily="34" charset="0"/>
                        </a:rPr>
                        <a:t>ET60W/ET65W</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73E6"/>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b="1" i="0" dirty="0">
                          <a:solidFill>
                            <a:schemeClr val="bg1"/>
                          </a:solidFill>
                          <a:effectLst/>
                          <a:latin typeface="Arial" panose="020B0604020202020204" pitchFamily="34" charset="0"/>
                          <a:ea typeface="+mn-ea"/>
                          <a:cs typeface="Arial" panose="020B0604020202020204" pitchFamily="34" charset="0"/>
                        </a:rPr>
                        <a:t>ET80/ET85</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3E6"/>
                    </a:solidFill>
                  </a:tcPr>
                </a:tc>
                <a:extLst>
                  <a:ext uri="{0D108BD9-81ED-4DB2-BD59-A6C34878D82A}">
                    <a16:rowId xmlns:a16="http://schemas.microsoft.com/office/drawing/2014/main" val="3130230702"/>
                  </a:ext>
                </a:extLst>
              </a:tr>
              <a:tr h="521208">
                <a:tc>
                  <a:txBody>
                    <a:bodyPr/>
                    <a:lstStyle/>
                    <a:p>
                      <a:pPr algn="l"/>
                      <a:r>
                        <a:rPr lang="en-US" sz="900" b="1" i="0">
                          <a:effectLst/>
                          <a:latin typeface="Arial" panose="020B0604020202020204" pitchFamily="34" charset="0"/>
                          <a:cs typeface="Arial" panose="020B0604020202020204" pitchFamily="34" charset="0"/>
                        </a:rPr>
                        <a:t>Dimensions</a:t>
                      </a:r>
                      <a:endParaRPr lang="en-US" sz="900" b="1" i="0" dirty="0">
                        <a:effectLst/>
                        <a:latin typeface="Arial" panose="020B0604020202020204" pitchFamily="34" charset="0"/>
                        <a:cs typeface="Arial" panose="020B0604020202020204" pitchFamily="34" charset="0"/>
                      </a:endParaRPr>
                    </a:p>
                  </a:txBody>
                  <a:tcPr marL="34290" marR="34290" marT="34290" marB="34290" anchor="ctr">
                    <a:lnL w="12700" cmpd="sng">
                      <a:noFill/>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algn="ctr" rtl="0"/>
                      <a:r>
                        <a:rPr lang="en-US" sz="700" baseline="0" dirty="0">
                          <a:solidFill>
                            <a:schemeClr val="tx1"/>
                          </a:solidFill>
                          <a:latin typeface="Arial" panose="020B0604020202020204" pitchFamily="34" charset="0"/>
                          <a:cs typeface="Arial" panose="020B0604020202020204" pitchFamily="34" charset="0"/>
                        </a:rPr>
                        <a:t>8 in.: 8.42 in. x 5.32 in. x 0.45 in.</a:t>
                      </a:r>
                    </a:p>
                    <a:p>
                      <a:pPr algn="ctr" rtl="0"/>
                      <a:r>
                        <a:rPr lang="cs-CZ" sz="700" baseline="0" dirty="0">
                          <a:solidFill>
                            <a:schemeClr val="tx1"/>
                          </a:solidFill>
                          <a:latin typeface="Arial" panose="020B0604020202020204" pitchFamily="34" charset="0"/>
                          <a:cs typeface="Arial" panose="020B0604020202020204" pitchFamily="34" charset="0"/>
                        </a:rPr>
                        <a:t>(</a:t>
                      </a:r>
                      <a:r>
                        <a:rPr lang="en-US" sz="700" baseline="0" dirty="0">
                          <a:solidFill>
                            <a:schemeClr val="tx1"/>
                          </a:solidFill>
                          <a:latin typeface="Arial" panose="020B0604020202020204" pitchFamily="34" charset="0"/>
                          <a:cs typeface="Arial" panose="020B0604020202020204" pitchFamily="34" charset="0"/>
                        </a:rPr>
                        <a:t>213.9 mm x 134.8 mm x 11.4 mm</a:t>
                      </a:r>
                      <a:r>
                        <a:rPr lang="cs-CZ" sz="700" baseline="0" dirty="0">
                          <a:solidFill>
                            <a:schemeClr val="tx1"/>
                          </a:solidFill>
                          <a:latin typeface="Arial" panose="020B0604020202020204" pitchFamily="34" charset="0"/>
                          <a:cs typeface="Arial" panose="020B0604020202020204" pitchFamily="34" charset="0"/>
                        </a:rPr>
                        <a:t>)</a:t>
                      </a:r>
                      <a:endParaRPr lang="en-US" sz="700" baseline="0" dirty="0">
                        <a:solidFill>
                          <a:schemeClr val="tx1"/>
                        </a:solidFill>
                        <a:latin typeface="Arial" panose="020B0604020202020204" pitchFamily="34" charset="0"/>
                        <a:cs typeface="Arial" panose="020B0604020202020204" pitchFamily="34" charset="0"/>
                      </a:endParaRPr>
                    </a:p>
                    <a:p>
                      <a:pPr algn="ctr" rtl="0"/>
                      <a:r>
                        <a:rPr lang="en-US" sz="700" baseline="0" dirty="0">
                          <a:solidFill>
                            <a:schemeClr val="tx1"/>
                          </a:solidFill>
                          <a:latin typeface="Arial" panose="020B0604020202020204" pitchFamily="34" charset="0"/>
                          <a:cs typeface="Arial" panose="020B0604020202020204" pitchFamily="34" charset="0"/>
                        </a:rPr>
                        <a:t>10 in.: 10.15 in. x 6.41 in. x 0.45 in.</a:t>
                      </a:r>
                    </a:p>
                    <a:p>
                      <a:pPr algn="ctr" rtl="0"/>
                      <a:r>
                        <a:rPr lang="cs-CZ" sz="700" baseline="0" dirty="0">
                          <a:solidFill>
                            <a:schemeClr val="tx1"/>
                          </a:solidFill>
                          <a:latin typeface="Arial" panose="020B0604020202020204" pitchFamily="34" charset="0"/>
                          <a:cs typeface="Arial" panose="020B0604020202020204" pitchFamily="34" charset="0"/>
                        </a:rPr>
                        <a:t>(</a:t>
                      </a:r>
                      <a:r>
                        <a:rPr lang="en-US" sz="700" baseline="0" dirty="0">
                          <a:solidFill>
                            <a:schemeClr val="tx1"/>
                          </a:solidFill>
                          <a:latin typeface="Arial" panose="020B0604020202020204" pitchFamily="34" charset="0"/>
                          <a:cs typeface="Arial" panose="020B0604020202020204" pitchFamily="34" charset="0"/>
                        </a:rPr>
                        <a:t>257.9 mm x 162.9 mm x 11.4 mm</a:t>
                      </a:r>
                      <a:r>
                        <a:rPr lang="cs-CZ" sz="700" baseline="0" dirty="0">
                          <a:solidFill>
                            <a:schemeClr val="tx1"/>
                          </a:solidFill>
                          <a:latin typeface="Arial" panose="020B0604020202020204" pitchFamily="34" charset="0"/>
                          <a:cs typeface="Arial" panose="020B0604020202020204" pitchFamily="34" charset="0"/>
                        </a:rPr>
                        <a:t>)</a:t>
                      </a:r>
                      <a:endParaRPr lang="en-US" sz="700" baseline="0" dirty="0">
                        <a:solidFill>
                          <a:schemeClr val="tx1"/>
                        </a:solidFill>
                        <a:latin typeface="Arial" panose="020B0604020202020204" pitchFamily="34" charset="0"/>
                        <a:cs typeface="Arial" panose="020B0604020202020204" pitchFamily="34" charset="0"/>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algn="ctr" rtl="0"/>
                      <a:r>
                        <a:rPr lang="en-US" sz="700" baseline="0" dirty="0">
                          <a:solidFill>
                            <a:schemeClr val="tx1"/>
                          </a:solidFill>
                          <a:latin typeface="Arial" panose="020B0604020202020204" pitchFamily="34" charset="0"/>
                          <a:cs typeface="Arial" panose="020B0604020202020204" pitchFamily="34" charset="0"/>
                        </a:rPr>
                        <a:t>10 in.: 10.15 in. x 6.41 in. x 0.45 in.</a:t>
                      </a:r>
                    </a:p>
                    <a:p>
                      <a:pPr algn="ctr" rtl="0"/>
                      <a:r>
                        <a:rPr lang="en-US" sz="700" baseline="0" dirty="0">
                          <a:solidFill>
                            <a:schemeClr val="tx1"/>
                          </a:solidFill>
                          <a:latin typeface="Arial" panose="020B0604020202020204" pitchFamily="34" charset="0"/>
                          <a:cs typeface="Arial" panose="020B0604020202020204" pitchFamily="34" charset="0"/>
                        </a:rPr>
                        <a:t>(257.9 mm x 162.9 mm x 11.4 mm)</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algn="ctr" rtl="0"/>
                      <a:r>
                        <a:rPr lang="en-US" sz="700" baseline="0" dirty="0">
                          <a:solidFill>
                            <a:schemeClr val="tx1"/>
                          </a:solidFill>
                          <a:latin typeface="Arial" panose="020B0604020202020204" pitchFamily="34" charset="0"/>
                          <a:cs typeface="Arial" panose="020B0604020202020204" pitchFamily="34" charset="0"/>
                        </a:rPr>
                        <a:t>10.8 in. x 7.8 in. x 0.7 in.</a:t>
                      </a:r>
                    </a:p>
                    <a:p>
                      <a:pPr algn="ctr" rtl="0"/>
                      <a:r>
                        <a:rPr lang="cs-CZ" sz="700" baseline="0" dirty="0">
                          <a:solidFill>
                            <a:schemeClr val="tx1"/>
                          </a:solidFill>
                          <a:latin typeface="Arial" panose="020B0604020202020204" pitchFamily="34" charset="0"/>
                          <a:cs typeface="Arial" panose="020B0604020202020204" pitchFamily="34" charset="0"/>
                        </a:rPr>
                        <a:t>(</a:t>
                      </a:r>
                      <a:r>
                        <a:rPr lang="en-US" sz="700" baseline="0" dirty="0">
                          <a:solidFill>
                            <a:schemeClr val="tx1"/>
                          </a:solidFill>
                          <a:latin typeface="Arial" panose="020B0604020202020204" pitchFamily="34" charset="0"/>
                          <a:cs typeface="Arial" panose="020B0604020202020204" pitchFamily="34" charset="0"/>
                        </a:rPr>
                        <a:t>275 mm x 199 mm x 18.3 mm</a:t>
                      </a:r>
                      <a:r>
                        <a:rPr lang="cs-CZ" sz="700" baseline="0" dirty="0">
                          <a:solidFill>
                            <a:schemeClr val="tx1"/>
                          </a:solidFill>
                          <a:latin typeface="Arial" panose="020B0604020202020204" pitchFamily="34" charset="0"/>
                          <a:cs typeface="Arial" panose="020B0604020202020204" pitchFamily="34" charset="0"/>
                        </a:rPr>
                        <a:t>)</a:t>
                      </a:r>
                      <a:endParaRPr lang="en-US" sz="700" baseline="0" dirty="0">
                        <a:solidFill>
                          <a:schemeClr val="tx1"/>
                        </a:solidFill>
                        <a:latin typeface="Arial" panose="020B0604020202020204" pitchFamily="34" charset="0"/>
                        <a:cs typeface="Arial" panose="020B0604020202020204" pitchFamily="34" charset="0"/>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algn="ctr" rtl="0"/>
                      <a:r>
                        <a:rPr lang="en-US" sz="700" baseline="0" dirty="0">
                          <a:solidFill>
                            <a:schemeClr val="tx1"/>
                          </a:solidFill>
                          <a:latin typeface="Arial" panose="020B0604020202020204" pitchFamily="34" charset="0"/>
                          <a:cs typeface="Arial" panose="020B0604020202020204" pitchFamily="34" charset="0"/>
                        </a:rPr>
                        <a:t>0.8 in</a:t>
                      </a:r>
                      <a:r>
                        <a:rPr lang="cs-CZ" sz="700" baseline="0" dirty="0">
                          <a:solidFill>
                            <a:schemeClr val="tx1"/>
                          </a:solidFill>
                          <a:latin typeface="Arial" panose="020B0604020202020204" pitchFamily="34" charset="0"/>
                          <a:cs typeface="Arial" panose="020B0604020202020204" pitchFamily="34" charset="0"/>
                        </a:rPr>
                        <a:t>.</a:t>
                      </a:r>
                      <a:r>
                        <a:rPr lang="en-US" sz="700" baseline="0" dirty="0">
                          <a:solidFill>
                            <a:schemeClr val="tx1"/>
                          </a:solidFill>
                          <a:latin typeface="Arial" panose="020B0604020202020204" pitchFamily="34" charset="0"/>
                          <a:cs typeface="Arial" panose="020B0604020202020204" pitchFamily="34" charset="0"/>
                        </a:rPr>
                        <a:t> x 7.8 in</a:t>
                      </a:r>
                      <a:r>
                        <a:rPr lang="cs-CZ" sz="700" baseline="0" dirty="0">
                          <a:solidFill>
                            <a:schemeClr val="tx1"/>
                          </a:solidFill>
                          <a:latin typeface="Arial" panose="020B0604020202020204" pitchFamily="34" charset="0"/>
                          <a:cs typeface="Arial" panose="020B0604020202020204" pitchFamily="34" charset="0"/>
                        </a:rPr>
                        <a:t>.</a:t>
                      </a:r>
                      <a:r>
                        <a:rPr lang="en-US" sz="700" baseline="0" dirty="0">
                          <a:solidFill>
                            <a:schemeClr val="tx1"/>
                          </a:solidFill>
                          <a:latin typeface="Arial" panose="020B0604020202020204" pitchFamily="34" charset="0"/>
                          <a:cs typeface="Arial" panose="020B0604020202020204" pitchFamily="34" charset="0"/>
                        </a:rPr>
                        <a:t> x 0.7 in</a:t>
                      </a:r>
                      <a:r>
                        <a:rPr lang="cs-CZ" sz="700" baseline="0" dirty="0">
                          <a:solidFill>
                            <a:schemeClr val="tx1"/>
                          </a:solidFill>
                          <a:latin typeface="Arial" panose="020B0604020202020204" pitchFamily="34" charset="0"/>
                          <a:cs typeface="Arial" panose="020B0604020202020204" pitchFamily="34" charset="0"/>
                        </a:rPr>
                        <a:t>.</a:t>
                      </a:r>
                      <a:endParaRPr lang="en-US" sz="700" baseline="0" dirty="0">
                        <a:solidFill>
                          <a:schemeClr val="tx1"/>
                        </a:solidFill>
                        <a:latin typeface="Arial" panose="020B0604020202020204" pitchFamily="34" charset="0"/>
                        <a:cs typeface="Arial" panose="020B0604020202020204" pitchFamily="34" charset="0"/>
                      </a:endParaRPr>
                    </a:p>
                    <a:p>
                      <a:pPr algn="ctr" rtl="0"/>
                      <a:r>
                        <a:rPr lang="en-US" sz="700" baseline="0" dirty="0">
                          <a:solidFill>
                            <a:schemeClr val="tx1"/>
                          </a:solidFill>
                          <a:latin typeface="Arial" panose="020B0604020202020204" pitchFamily="34" charset="0"/>
                          <a:cs typeface="Arial" panose="020B0604020202020204" pitchFamily="34" charset="0"/>
                        </a:rPr>
                        <a:t>(275</a:t>
                      </a:r>
                      <a:r>
                        <a:rPr lang="cs-CZ" sz="700" baseline="0" dirty="0">
                          <a:solidFill>
                            <a:schemeClr val="tx1"/>
                          </a:solidFill>
                          <a:latin typeface="Arial" panose="020B0604020202020204" pitchFamily="34" charset="0"/>
                          <a:cs typeface="Arial" panose="020B0604020202020204" pitchFamily="34" charset="0"/>
                        </a:rPr>
                        <a:t> </a:t>
                      </a:r>
                      <a:r>
                        <a:rPr lang="en-US" sz="700" baseline="0" dirty="0">
                          <a:solidFill>
                            <a:schemeClr val="tx1"/>
                          </a:solidFill>
                          <a:latin typeface="Arial" panose="020B0604020202020204" pitchFamily="34" charset="0"/>
                          <a:cs typeface="Arial" panose="020B0604020202020204" pitchFamily="34" charset="0"/>
                        </a:rPr>
                        <a:t>mm x 199</a:t>
                      </a:r>
                      <a:r>
                        <a:rPr lang="cs-CZ" sz="700" baseline="0" dirty="0">
                          <a:solidFill>
                            <a:schemeClr val="tx1"/>
                          </a:solidFill>
                          <a:latin typeface="Arial" panose="020B0604020202020204" pitchFamily="34" charset="0"/>
                          <a:cs typeface="Arial" panose="020B0604020202020204" pitchFamily="34" charset="0"/>
                        </a:rPr>
                        <a:t> </a:t>
                      </a:r>
                      <a:r>
                        <a:rPr lang="en-US" sz="700" baseline="0" dirty="0">
                          <a:solidFill>
                            <a:schemeClr val="tx1"/>
                          </a:solidFill>
                          <a:latin typeface="Arial" panose="020B0604020202020204" pitchFamily="34" charset="0"/>
                          <a:cs typeface="Arial" panose="020B0604020202020204" pitchFamily="34" charset="0"/>
                        </a:rPr>
                        <a:t>mm x 18.3</a:t>
                      </a:r>
                      <a:r>
                        <a:rPr lang="cs-CZ" sz="700" baseline="0" dirty="0">
                          <a:solidFill>
                            <a:schemeClr val="tx1"/>
                          </a:solidFill>
                          <a:latin typeface="Arial" panose="020B0604020202020204" pitchFamily="34" charset="0"/>
                          <a:cs typeface="Arial" panose="020B0604020202020204" pitchFamily="34" charset="0"/>
                        </a:rPr>
                        <a:t> </a:t>
                      </a:r>
                      <a:r>
                        <a:rPr lang="en-US" sz="700" baseline="0" dirty="0">
                          <a:solidFill>
                            <a:schemeClr val="tx1"/>
                          </a:solidFill>
                          <a:latin typeface="Arial" panose="020B0604020202020204" pitchFamily="34" charset="0"/>
                          <a:cs typeface="Arial" panose="020B0604020202020204" pitchFamily="34" charset="0"/>
                        </a:rPr>
                        <a:t>mm)</a:t>
                      </a:r>
                    </a:p>
                  </a:txBody>
                  <a:tcPr anchor="ctr">
                    <a:lnL w="6350" cap="flat" cmpd="sng" algn="ctr">
                      <a:solidFill>
                        <a:srgbClr val="C3C6CC"/>
                      </a:solidFill>
                      <a:prstDash val="solid"/>
                      <a:round/>
                      <a:headEnd type="none" w="med" len="med"/>
                      <a:tailEnd type="none" w="med" len="med"/>
                    </a:lnL>
                    <a:lnR w="3175" cap="flat" cmpd="sng" algn="ctr">
                      <a:solidFill>
                        <a:srgbClr val="8E929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algn="ctr" rtl="0"/>
                      <a:r>
                        <a:rPr lang="en-US" sz="700" baseline="0" dirty="0">
                          <a:solidFill>
                            <a:schemeClr val="tx1"/>
                          </a:solidFill>
                          <a:latin typeface="Arial" panose="020B0604020202020204" pitchFamily="34" charset="0"/>
                          <a:cs typeface="Arial" panose="020B0604020202020204" pitchFamily="34" charset="0"/>
                        </a:rPr>
                        <a:t>12.1 in. x 8.9 in. x 0.6 in.</a:t>
                      </a:r>
                    </a:p>
                    <a:p>
                      <a:pPr algn="ctr" rtl="0"/>
                      <a:r>
                        <a:rPr lang="en-US" sz="700" baseline="0" dirty="0">
                          <a:solidFill>
                            <a:schemeClr val="tx1"/>
                          </a:solidFill>
                          <a:latin typeface="Arial" panose="020B0604020202020204" pitchFamily="34" charset="0"/>
                          <a:cs typeface="Arial" panose="020B0604020202020204" pitchFamily="34" charset="0"/>
                        </a:rPr>
                        <a:t>(308 mm x 225 mm x 16 mm)</a:t>
                      </a:r>
                    </a:p>
                  </a:txBody>
                  <a:tcPr anchor="ctr">
                    <a:lnL w="3175" cap="flat" cmpd="sng" algn="ctr">
                      <a:solidFill>
                        <a:srgbClr val="8E9299"/>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extLst>
                  <a:ext uri="{0D108BD9-81ED-4DB2-BD59-A6C34878D82A}">
                    <a16:rowId xmlns:a16="http://schemas.microsoft.com/office/drawing/2014/main" val="2901994190"/>
                  </a:ext>
                </a:extLst>
              </a:tr>
              <a:tr h="521208">
                <a:tc>
                  <a:txBody>
                    <a:bodyPr/>
                    <a:lstStyle/>
                    <a:p>
                      <a:r>
                        <a:rPr lang="en-US" sz="900" b="1" i="0">
                          <a:effectLst/>
                          <a:latin typeface="Arial" panose="020B0604020202020204" pitchFamily="34" charset="0"/>
                          <a:cs typeface="Arial" panose="020B0604020202020204" pitchFamily="34" charset="0"/>
                        </a:rPr>
                        <a:t>Display</a:t>
                      </a:r>
                      <a:endParaRPr lang="en-US" sz="900" b="1" i="0" dirty="0">
                        <a:effectLst/>
                        <a:latin typeface="Arial" panose="020B0604020202020204" pitchFamily="34" charset="0"/>
                        <a:cs typeface="Arial" panose="020B0604020202020204" pitchFamily="34" charset="0"/>
                      </a:endParaRPr>
                    </a:p>
                  </a:txBody>
                  <a:tcPr marL="34290" marR="34290" marT="34290" marB="34290" anchor="ctr">
                    <a:lnL w="12700" cmpd="sng">
                      <a:noFill/>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US" sz="700" baseline="0" dirty="0">
                          <a:solidFill>
                            <a:schemeClr val="tx1"/>
                          </a:solidFill>
                          <a:latin typeface="Arial" panose="020B0604020202020204" pitchFamily="34" charset="0"/>
                          <a:cs typeface="Arial" panose="020B0604020202020204" pitchFamily="34" charset="0"/>
                        </a:rPr>
                        <a:t>8 in.</a:t>
                      </a:r>
                      <a:r>
                        <a:rPr lang="cs-CZ" sz="700" baseline="0" dirty="0">
                          <a:solidFill>
                            <a:schemeClr val="tx1"/>
                          </a:solidFill>
                          <a:latin typeface="Arial" panose="020B0604020202020204" pitchFamily="34" charset="0"/>
                          <a:cs typeface="Arial" panose="020B0604020202020204" pitchFamily="34" charset="0"/>
                        </a:rPr>
                        <a:t> (</a:t>
                      </a:r>
                      <a:r>
                        <a:rPr lang="en-US" sz="700" baseline="0" dirty="0">
                          <a:solidFill>
                            <a:schemeClr val="tx1"/>
                          </a:solidFill>
                          <a:latin typeface="Arial" panose="020B0604020202020204" pitchFamily="34" charset="0"/>
                          <a:cs typeface="Arial" panose="020B0604020202020204" pitchFamily="34" charset="0"/>
                        </a:rPr>
                        <a:t>20 cm</a:t>
                      </a:r>
                      <a:r>
                        <a:rPr lang="cs-CZ" sz="700" baseline="0" dirty="0">
                          <a:solidFill>
                            <a:schemeClr val="tx1"/>
                          </a:solidFill>
                          <a:latin typeface="Arial" panose="020B0604020202020204" pitchFamily="34" charset="0"/>
                          <a:cs typeface="Arial" panose="020B0604020202020204" pitchFamily="34" charset="0"/>
                        </a:rPr>
                        <a:t>)</a:t>
                      </a:r>
                      <a:r>
                        <a:rPr lang="en-US" sz="700" baseline="0" dirty="0">
                          <a:solidFill>
                            <a:schemeClr val="tx1"/>
                          </a:solidFill>
                          <a:latin typeface="Arial" panose="020B0604020202020204" pitchFamily="34" charset="0"/>
                          <a:cs typeface="Arial" panose="020B0604020202020204" pitchFamily="34" charset="0"/>
                        </a:rPr>
                        <a:t>, 500 nit</a:t>
                      </a:r>
                    </a:p>
                    <a:p>
                      <a:pPr algn="ctr" rtl="0"/>
                      <a:r>
                        <a:rPr lang="en-US" sz="700" baseline="0" dirty="0">
                          <a:solidFill>
                            <a:schemeClr val="tx1"/>
                          </a:solidFill>
                          <a:latin typeface="Arial" panose="020B0604020202020204" pitchFamily="34" charset="0"/>
                          <a:cs typeface="Arial" panose="020B0604020202020204" pitchFamily="34" charset="0"/>
                        </a:rPr>
                        <a:t>10.1 in</a:t>
                      </a:r>
                      <a:r>
                        <a:rPr lang="cs-CZ" sz="700" baseline="0" dirty="0">
                          <a:solidFill>
                            <a:schemeClr val="tx1"/>
                          </a:solidFill>
                          <a:latin typeface="Arial" panose="020B0604020202020204" pitchFamily="34" charset="0"/>
                          <a:cs typeface="Arial" panose="020B0604020202020204" pitchFamily="34" charset="0"/>
                        </a:rPr>
                        <a:t>. (</a:t>
                      </a:r>
                      <a:r>
                        <a:rPr lang="en-US" sz="700" baseline="0" dirty="0">
                          <a:solidFill>
                            <a:schemeClr val="tx1"/>
                          </a:solidFill>
                          <a:latin typeface="Arial" panose="020B0604020202020204" pitchFamily="34" charset="0"/>
                          <a:cs typeface="Arial" panose="020B0604020202020204" pitchFamily="34" charset="0"/>
                        </a:rPr>
                        <a:t>26 cm</a:t>
                      </a:r>
                      <a:r>
                        <a:rPr lang="cs-CZ" sz="700" baseline="0" dirty="0">
                          <a:solidFill>
                            <a:schemeClr val="tx1"/>
                          </a:solidFill>
                          <a:latin typeface="Arial" panose="020B0604020202020204" pitchFamily="34" charset="0"/>
                          <a:cs typeface="Arial" panose="020B0604020202020204" pitchFamily="34" charset="0"/>
                        </a:rPr>
                        <a:t>)</a:t>
                      </a:r>
                      <a:r>
                        <a:rPr lang="en-US" sz="700" baseline="0" dirty="0">
                          <a:solidFill>
                            <a:schemeClr val="tx1"/>
                          </a:solidFill>
                          <a:latin typeface="Arial" panose="020B0604020202020204" pitchFamily="34" charset="0"/>
                          <a:cs typeface="Arial" panose="020B0604020202020204" pitchFamily="34" charset="0"/>
                        </a:rPr>
                        <a:t>, 500 nit</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US" sz="700" baseline="0" dirty="0">
                          <a:solidFill>
                            <a:schemeClr val="tx1"/>
                          </a:solidFill>
                          <a:latin typeface="Arial" panose="020B0604020202020204" pitchFamily="34" charset="0"/>
                          <a:cs typeface="Arial" panose="020B0604020202020204" pitchFamily="34" charset="0"/>
                        </a:rPr>
                        <a:t>10.1 in.</a:t>
                      </a:r>
                      <a:r>
                        <a:rPr lang="cs-CZ" sz="700" baseline="0" dirty="0">
                          <a:solidFill>
                            <a:schemeClr val="tx1"/>
                          </a:solidFill>
                          <a:latin typeface="Arial" panose="020B0604020202020204" pitchFamily="34" charset="0"/>
                          <a:cs typeface="Arial" panose="020B0604020202020204" pitchFamily="34" charset="0"/>
                        </a:rPr>
                        <a:t> (</a:t>
                      </a:r>
                      <a:r>
                        <a:rPr lang="en-US" sz="700" baseline="0" dirty="0">
                          <a:solidFill>
                            <a:schemeClr val="tx1"/>
                          </a:solidFill>
                          <a:latin typeface="Arial" panose="020B0604020202020204" pitchFamily="34" charset="0"/>
                          <a:cs typeface="Arial" panose="020B0604020202020204" pitchFamily="34" charset="0"/>
                        </a:rPr>
                        <a:t>26 cm</a:t>
                      </a:r>
                      <a:r>
                        <a:rPr lang="cs-CZ" sz="700" baseline="0" dirty="0">
                          <a:solidFill>
                            <a:schemeClr val="tx1"/>
                          </a:solidFill>
                          <a:latin typeface="Arial" panose="020B0604020202020204" pitchFamily="34" charset="0"/>
                          <a:cs typeface="Arial" panose="020B0604020202020204" pitchFamily="34" charset="0"/>
                        </a:rPr>
                        <a:t>)</a:t>
                      </a:r>
                      <a:r>
                        <a:rPr lang="en-US" sz="700" baseline="0" dirty="0">
                          <a:solidFill>
                            <a:schemeClr val="tx1"/>
                          </a:solidFill>
                          <a:latin typeface="Arial" panose="020B0604020202020204" pitchFamily="34" charset="0"/>
                          <a:cs typeface="Arial" panose="020B0604020202020204" pitchFamily="34" charset="0"/>
                        </a:rPr>
                        <a:t>, 500 nit</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US" sz="700" baseline="0" dirty="0">
                          <a:solidFill>
                            <a:schemeClr val="tx1"/>
                          </a:solidFill>
                          <a:latin typeface="Arial" panose="020B0604020202020204" pitchFamily="34" charset="0"/>
                          <a:cs typeface="Arial" panose="020B0604020202020204" pitchFamily="34" charset="0"/>
                        </a:rPr>
                        <a:t>10.1 in.</a:t>
                      </a:r>
                      <a:r>
                        <a:rPr lang="cs-CZ" sz="700" baseline="0" dirty="0">
                          <a:solidFill>
                            <a:schemeClr val="tx1"/>
                          </a:solidFill>
                          <a:latin typeface="Arial" panose="020B0604020202020204" pitchFamily="34" charset="0"/>
                          <a:cs typeface="Arial" panose="020B0604020202020204" pitchFamily="34" charset="0"/>
                        </a:rPr>
                        <a:t> (</a:t>
                      </a:r>
                      <a:r>
                        <a:rPr lang="en-US" sz="700" baseline="0" dirty="0">
                          <a:solidFill>
                            <a:schemeClr val="tx1"/>
                          </a:solidFill>
                          <a:latin typeface="Arial" panose="020B0604020202020204" pitchFamily="34" charset="0"/>
                          <a:cs typeface="Arial" panose="020B0604020202020204" pitchFamily="34" charset="0"/>
                        </a:rPr>
                        <a:t>26 cm</a:t>
                      </a:r>
                      <a:r>
                        <a:rPr lang="cs-CZ" sz="700" baseline="0" dirty="0">
                          <a:solidFill>
                            <a:schemeClr val="tx1"/>
                          </a:solidFill>
                          <a:latin typeface="Arial" panose="020B0604020202020204" pitchFamily="34" charset="0"/>
                          <a:cs typeface="Arial" panose="020B0604020202020204" pitchFamily="34" charset="0"/>
                        </a:rPr>
                        <a:t>)</a:t>
                      </a:r>
                      <a:r>
                        <a:rPr lang="en-US" sz="700" baseline="0" dirty="0">
                          <a:solidFill>
                            <a:schemeClr val="tx1"/>
                          </a:solidFill>
                          <a:latin typeface="Arial" panose="020B0604020202020204" pitchFamily="34" charset="0"/>
                          <a:cs typeface="Arial" panose="020B0604020202020204" pitchFamily="34" charset="0"/>
                        </a:rPr>
                        <a:t>, 1000 nit</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US" sz="700" baseline="0" dirty="0">
                          <a:solidFill>
                            <a:schemeClr val="tx1"/>
                          </a:solidFill>
                          <a:latin typeface="Arial" panose="020B0604020202020204" pitchFamily="34" charset="0"/>
                          <a:cs typeface="Arial" panose="020B0604020202020204" pitchFamily="34" charset="0"/>
                        </a:rPr>
                        <a:t>10.1 in. (26 cm), 1000 nit</a:t>
                      </a:r>
                    </a:p>
                  </a:txBody>
                  <a:tcPr anchor="ctr">
                    <a:lnL w="6350" cap="flat" cmpd="sng" algn="ctr">
                      <a:solidFill>
                        <a:srgbClr val="C3C6CC"/>
                      </a:solidFill>
                      <a:prstDash val="solid"/>
                      <a:round/>
                      <a:headEnd type="none" w="med" len="med"/>
                      <a:tailEnd type="none" w="med" len="med"/>
                    </a:lnL>
                    <a:lnR w="3175" cap="flat" cmpd="sng" algn="ctr">
                      <a:solidFill>
                        <a:srgbClr val="8E929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US" sz="700" baseline="0" dirty="0">
                          <a:solidFill>
                            <a:schemeClr val="tx1"/>
                          </a:solidFill>
                          <a:latin typeface="Arial" panose="020B0604020202020204" pitchFamily="34" charset="0"/>
                          <a:cs typeface="Arial" panose="020B0604020202020204" pitchFamily="34" charset="0"/>
                        </a:rPr>
                        <a:t>12 in.</a:t>
                      </a:r>
                      <a:r>
                        <a:rPr lang="cs-CZ" sz="700" baseline="0" dirty="0">
                          <a:solidFill>
                            <a:schemeClr val="tx1"/>
                          </a:solidFill>
                          <a:latin typeface="Arial" panose="020B0604020202020204" pitchFamily="34" charset="0"/>
                          <a:cs typeface="Arial" panose="020B0604020202020204" pitchFamily="34" charset="0"/>
                        </a:rPr>
                        <a:t> (</a:t>
                      </a:r>
                      <a:r>
                        <a:rPr lang="en-US" sz="700" baseline="0" dirty="0">
                          <a:solidFill>
                            <a:schemeClr val="tx1"/>
                          </a:solidFill>
                          <a:latin typeface="Arial" panose="020B0604020202020204" pitchFamily="34" charset="0"/>
                          <a:cs typeface="Arial" panose="020B0604020202020204" pitchFamily="34" charset="0"/>
                        </a:rPr>
                        <a:t>30.5 cm</a:t>
                      </a:r>
                      <a:r>
                        <a:rPr lang="cs-CZ" sz="700" baseline="0" dirty="0">
                          <a:solidFill>
                            <a:schemeClr val="tx1"/>
                          </a:solidFill>
                          <a:latin typeface="Arial" panose="020B0604020202020204" pitchFamily="34" charset="0"/>
                          <a:cs typeface="Arial" panose="020B0604020202020204" pitchFamily="34" charset="0"/>
                        </a:rPr>
                        <a:t>)</a:t>
                      </a:r>
                      <a:r>
                        <a:rPr lang="en-US" sz="700" baseline="0" dirty="0">
                          <a:solidFill>
                            <a:schemeClr val="tx1"/>
                          </a:solidFill>
                          <a:latin typeface="Arial" panose="020B0604020202020204" pitchFamily="34" charset="0"/>
                          <a:cs typeface="Arial" panose="020B0604020202020204" pitchFamily="34" charset="0"/>
                        </a:rPr>
                        <a:t>, 800 nit</a:t>
                      </a:r>
                    </a:p>
                  </a:txBody>
                  <a:tcPr anchor="ctr">
                    <a:lnL w="3175" cap="flat" cmpd="sng" algn="ctr">
                      <a:solidFill>
                        <a:srgbClr val="8E9299"/>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2691371"/>
                  </a:ext>
                </a:extLst>
              </a:tr>
              <a:tr h="521208">
                <a:tc>
                  <a:txBody>
                    <a:bodyPr/>
                    <a:lstStyle/>
                    <a:p>
                      <a:r>
                        <a:rPr lang="en-US" sz="900" b="1" i="0">
                          <a:effectLst/>
                          <a:latin typeface="Arial" panose="020B0604020202020204" pitchFamily="34" charset="0"/>
                          <a:cs typeface="Arial" panose="020B0604020202020204" pitchFamily="34" charset="0"/>
                        </a:rPr>
                        <a:t>Resolution</a:t>
                      </a:r>
                      <a:endParaRPr lang="en-US" sz="900" b="1" i="0" dirty="0">
                        <a:effectLst/>
                        <a:latin typeface="Arial" panose="020B0604020202020204" pitchFamily="34" charset="0"/>
                        <a:cs typeface="Arial" panose="020B0604020202020204" pitchFamily="34" charset="0"/>
                      </a:endParaRPr>
                    </a:p>
                  </a:txBody>
                  <a:tcPr marL="34290" marR="34290" marT="34290" marB="34290" anchor="ctr">
                    <a:lnL w="12700" cmpd="sng">
                      <a:noFill/>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8 in.</a:t>
                      </a:r>
                      <a:r>
                        <a:rPr lang="cs-CZ" sz="700" kern="1200" baseline="0" dirty="0">
                          <a:solidFill>
                            <a:schemeClr val="dk1"/>
                          </a:solidFill>
                          <a:latin typeface="+mn-lt"/>
                          <a:ea typeface="+mn-ea"/>
                          <a:cs typeface="+mn-cs"/>
                        </a:rPr>
                        <a:t>:</a:t>
                      </a:r>
                      <a:r>
                        <a:rPr lang="en-US" sz="700" kern="1200" baseline="0" dirty="0">
                          <a:solidFill>
                            <a:schemeClr val="dk1"/>
                          </a:solidFill>
                          <a:latin typeface="+mn-lt"/>
                          <a:ea typeface="+mn-ea"/>
                          <a:cs typeface="+mn-cs"/>
                        </a:rPr>
                        <a:t> 1280 x 800</a:t>
                      </a:r>
                    </a:p>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10 in.</a:t>
                      </a:r>
                      <a:r>
                        <a:rPr lang="cs-CZ" sz="700" kern="1200" baseline="0" dirty="0">
                          <a:solidFill>
                            <a:schemeClr val="dk1"/>
                          </a:solidFill>
                          <a:latin typeface="+mn-lt"/>
                          <a:ea typeface="+mn-ea"/>
                          <a:cs typeface="+mn-cs"/>
                        </a:rPr>
                        <a:t>:</a:t>
                      </a:r>
                      <a:r>
                        <a:rPr lang="en-US" sz="700" kern="1200" baseline="0" dirty="0">
                          <a:solidFill>
                            <a:schemeClr val="dk1"/>
                          </a:solidFill>
                          <a:latin typeface="+mn-lt"/>
                          <a:ea typeface="+mn-ea"/>
                          <a:cs typeface="+mn-cs"/>
                        </a:rPr>
                        <a:t> 1920 x 1200</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1920 x 1200</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1920 x 1200</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cs-CZ" sz="700" kern="1200" baseline="0" dirty="0">
                          <a:solidFill>
                            <a:schemeClr val="dk1"/>
                          </a:solidFill>
                          <a:latin typeface="+mn-lt"/>
                          <a:ea typeface="+mn-ea"/>
                          <a:cs typeface="+mn-cs"/>
                        </a:rPr>
                        <a:t>1</a:t>
                      </a:r>
                      <a:r>
                        <a:rPr lang="en-US" sz="700" kern="1200" baseline="0" dirty="0">
                          <a:solidFill>
                            <a:schemeClr val="dk1"/>
                          </a:solidFill>
                          <a:latin typeface="+mn-lt"/>
                          <a:ea typeface="+mn-ea"/>
                          <a:cs typeface="+mn-cs"/>
                        </a:rPr>
                        <a:t>920 x 1200</a:t>
                      </a:r>
                    </a:p>
                  </a:txBody>
                  <a:tcPr anchor="ctr">
                    <a:lnL w="6350" cap="flat" cmpd="sng" algn="ctr">
                      <a:solidFill>
                        <a:srgbClr val="C3C6CC"/>
                      </a:solidFill>
                      <a:prstDash val="solid"/>
                      <a:round/>
                      <a:headEnd type="none" w="med" len="med"/>
                      <a:tailEnd type="none" w="med" len="med"/>
                    </a:lnL>
                    <a:lnR w="3175" cap="flat" cmpd="sng" algn="ctr">
                      <a:solidFill>
                        <a:srgbClr val="8E929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2160 x 1440</a:t>
                      </a:r>
                    </a:p>
                  </a:txBody>
                  <a:tcPr anchor="ctr">
                    <a:lnL w="3175" cap="flat" cmpd="sng" algn="ctr">
                      <a:solidFill>
                        <a:srgbClr val="8E9299"/>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extLst>
                  <a:ext uri="{0D108BD9-81ED-4DB2-BD59-A6C34878D82A}">
                    <a16:rowId xmlns:a16="http://schemas.microsoft.com/office/drawing/2014/main" val="991675959"/>
                  </a:ext>
                </a:extLst>
              </a:tr>
              <a:tr h="521208">
                <a:tc>
                  <a:txBody>
                    <a:bodyPr/>
                    <a:lstStyle/>
                    <a:p>
                      <a:r>
                        <a:rPr lang="en-US" sz="900" b="1" i="0">
                          <a:effectLst/>
                          <a:latin typeface="Arial" panose="020B0604020202020204" pitchFamily="34" charset="0"/>
                          <a:cs typeface="Arial" panose="020B0604020202020204" pitchFamily="34" charset="0"/>
                        </a:rPr>
                        <a:t>Weight</a:t>
                      </a:r>
                      <a:r>
                        <a:rPr lang="cs-CZ" sz="900" b="1" i="0">
                          <a:effectLst/>
                          <a:latin typeface="Arial" panose="020B0604020202020204" pitchFamily="34" charset="0"/>
                          <a:cs typeface="Arial" panose="020B0604020202020204" pitchFamily="34" charset="0"/>
                        </a:rPr>
                        <a:t> </a:t>
                      </a:r>
                      <a:r>
                        <a:rPr lang="en-US" sz="900" b="1" i="0">
                          <a:effectLst/>
                          <a:latin typeface="Arial" panose="020B0604020202020204" pitchFamily="34" charset="0"/>
                          <a:cs typeface="Arial" panose="020B0604020202020204" pitchFamily="34" charset="0"/>
                        </a:rPr>
                        <a:t>(tablet only)</a:t>
                      </a:r>
                      <a:endParaRPr lang="en-US" sz="900" b="1" i="0" dirty="0">
                        <a:effectLst/>
                        <a:latin typeface="Arial" panose="020B0604020202020204" pitchFamily="34" charset="0"/>
                        <a:cs typeface="Arial" panose="020B0604020202020204" pitchFamily="34" charset="0"/>
                      </a:endParaRPr>
                    </a:p>
                  </a:txBody>
                  <a:tcPr marL="34290" marR="34290" marT="34290" marB="34290" anchor="ctr">
                    <a:lnL w="12700" cmpd="sng">
                      <a:noFill/>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US" sz="700" kern="1200" baseline="0" dirty="0">
                          <a:solidFill>
                            <a:schemeClr val="dk1"/>
                          </a:solidFill>
                          <a:effectLst/>
                          <a:latin typeface="+mn-lt"/>
                          <a:ea typeface="+mn-ea"/>
                          <a:cs typeface="+mn-cs"/>
                        </a:rPr>
                        <a:t>8 in.</a:t>
                      </a:r>
                      <a:r>
                        <a:rPr lang="cs-CZ" sz="700" kern="1200" baseline="0" dirty="0">
                          <a:solidFill>
                            <a:schemeClr val="dk1"/>
                          </a:solidFill>
                          <a:effectLst/>
                          <a:latin typeface="+mn-lt"/>
                          <a:ea typeface="+mn-ea"/>
                          <a:cs typeface="+mn-cs"/>
                        </a:rPr>
                        <a:t>:</a:t>
                      </a:r>
                      <a:r>
                        <a:rPr lang="en-US" sz="700" kern="1200" baseline="0" dirty="0">
                          <a:solidFill>
                            <a:schemeClr val="dk1"/>
                          </a:solidFill>
                          <a:effectLst/>
                          <a:latin typeface="+mn-lt"/>
                          <a:ea typeface="+mn-ea"/>
                          <a:cs typeface="+mn-cs"/>
                        </a:rPr>
                        <a:t> 1.07 lbs.</a:t>
                      </a:r>
                      <a:r>
                        <a:rPr lang="cs-CZ" sz="700" kern="1200" baseline="0" dirty="0">
                          <a:solidFill>
                            <a:schemeClr val="dk1"/>
                          </a:solidFill>
                          <a:effectLst/>
                          <a:latin typeface="+mn-lt"/>
                          <a:ea typeface="+mn-ea"/>
                          <a:cs typeface="+mn-cs"/>
                        </a:rPr>
                        <a:t> (</a:t>
                      </a:r>
                      <a:r>
                        <a:rPr lang="en-US" sz="700" kern="1200" baseline="0" dirty="0">
                          <a:solidFill>
                            <a:schemeClr val="dk1"/>
                          </a:solidFill>
                          <a:effectLst/>
                          <a:latin typeface="+mn-lt"/>
                          <a:ea typeface="+mn-ea"/>
                          <a:cs typeface="+mn-cs"/>
                        </a:rPr>
                        <a:t>485 g</a:t>
                      </a:r>
                      <a:r>
                        <a:rPr lang="cs-CZ" sz="700" kern="1200" baseline="0" dirty="0">
                          <a:solidFill>
                            <a:schemeClr val="dk1"/>
                          </a:solidFill>
                          <a:effectLst/>
                          <a:latin typeface="+mn-lt"/>
                          <a:ea typeface="+mn-ea"/>
                          <a:cs typeface="+mn-cs"/>
                        </a:rPr>
                        <a:t>)</a:t>
                      </a:r>
                      <a:endParaRPr lang="en-US" sz="700" kern="1200" baseline="0" dirty="0">
                        <a:solidFill>
                          <a:schemeClr val="dk1"/>
                        </a:solidFill>
                        <a:effectLst/>
                        <a:latin typeface="+mn-lt"/>
                        <a:ea typeface="+mn-ea"/>
                        <a:cs typeface="+mn-cs"/>
                      </a:endParaRPr>
                    </a:p>
                    <a:p>
                      <a:pPr algn="ctr" rtl="0"/>
                      <a:r>
                        <a:rPr lang="en-US" sz="700" kern="1200" baseline="0" dirty="0">
                          <a:solidFill>
                            <a:schemeClr val="dk1"/>
                          </a:solidFill>
                          <a:effectLst/>
                          <a:latin typeface="+mn-lt"/>
                          <a:ea typeface="+mn-ea"/>
                          <a:cs typeface="+mn-cs"/>
                        </a:rPr>
                        <a:t>10 in.: 1.52 lbs.</a:t>
                      </a:r>
                      <a:r>
                        <a:rPr lang="cs-CZ" sz="700" kern="1200" baseline="0" dirty="0">
                          <a:solidFill>
                            <a:schemeClr val="dk1"/>
                          </a:solidFill>
                          <a:effectLst/>
                          <a:latin typeface="+mn-lt"/>
                          <a:ea typeface="+mn-ea"/>
                          <a:cs typeface="+mn-cs"/>
                        </a:rPr>
                        <a:t> (</a:t>
                      </a:r>
                      <a:r>
                        <a:rPr lang="en-US" sz="700" kern="1200" baseline="0" dirty="0">
                          <a:solidFill>
                            <a:schemeClr val="dk1"/>
                          </a:solidFill>
                          <a:effectLst/>
                          <a:latin typeface="+mn-lt"/>
                          <a:ea typeface="+mn-ea"/>
                          <a:cs typeface="+mn-cs"/>
                        </a:rPr>
                        <a:t>690 g</a:t>
                      </a:r>
                      <a:r>
                        <a:rPr lang="cs-CZ" sz="700" kern="1200" baseline="0" dirty="0">
                          <a:solidFill>
                            <a:schemeClr val="dk1"/>
                          </a:solidFill>
                          <a:effectLst/>
                          <a:latin typeface="+mn-lt"/>
                          <a:ea typeface="+mn-ea"/>
                          <a:cs typeface="+mn-cs"/>
                        </a:rPr>
                        <a:t>)</a:t>
                      </a:r>
                      <a:endParaRPr lang="en-US" sz="700" kern="1200" baseline="0" dirty="0">
                        <a:solidFill>
                          <a:schemeClr val="dk1"/>
                        </a:solidFill>
                        <a:effectLst/>
                        <a:latin typeface="+mn-lt"/>
                        <a:ea typeface="+mn-ea"/>
                        <a:cs typeface="+mn-cs"/>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US" sz="700" kern="1200" baseline="0" dirty="0">
                          <a:solidFill>
                            <a:schemeClr val="dk1"/>
                          </a:solidFill>
                          <a:effectLst/>
                          <a:latin typeface="+mn-lt"/>
                          <a:ea typeface="+mn-ea"/>
                          <a:cs typeface="+mn-cs"/>
                        </a:rPr>
                        <a:t>1.54 lbs.</a:t>
                      </a:r>
                      <a:r>
                        <a:rPr lang="cs-CZ" sz="700" kern="1200" baseline="0" dirty="0">
                          <a:solidFill>
                            <a:schemeClr val="dk1"/>
                          </a:solidFill>
                          <a:effectLst/>
                          <a:latin typeface="+mn-lt"/>
                          <a:ea typeface="+mn-ea"/>
                          <a:cs typeface="+mn-cs"/>
                        </a:rPr>
                        <a:t> (</a:t>
                      </a:r>
                      <a:r>
                        <a:rPr lang="en-US" sz="700" kern="1200" baseline="0" dirty="0">
                          <a:solidFill>
                            <a:schemeClr val="dk1"/>
                          </a:solidFill>
                          <a:effectLst/>
                          <a:latin typeface="+mn-lt"/>
                          <a:ea typeface="+mn-ea"/>
                          <a:cs typeface="+mn-cs"/>
                        </a:rPr>
                        <a:t>699 g</a:t>
                      </a:r>
                      <a:r>
                        <a:rPr lang="cs-CZ" sz="700" kern="1200" baseline="0" dirty="0">
                          <a:solidFill>
                            <a:schemeClr val="dk1"/>
                          </a:solidFill>
                          <a:effectLst/>
                          <a:latin typeface="+mn-lt"/>
                          <a:ea typeface="+mn-ea"/>
                          <a:cs typeface="+mn-cs"/>
                        </a:rPr>
                        <a:t>)</a:t>
                      </a:r>
                      <a:endParaRPr lang="en-US" sz="700" kern="1200" baseline="0" dirty="0">
                        <a:solidFill>
                          <a:schemeClr val="dk1"/>
                        </a:solidFill>
                        <a:effectLst/>
                        <a:latin typeface="+mn-lt"/>
                        <a:ea typeface="+mn-ea"/>
                        <a:cs typeface="+mn-cs"/>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US" sz="700" kern="1200" baseline="0" dirty="0">
                          <a:solidFill>
                            <a:schemeClr val="dk1"/>
                          </a:solidFill>
                          <a:effectLst/>
                          <a:latin typeface="+mn-lt"/>
                          <a:ea typeface="+mn-ea"/>
                          <a:cs typeface="+mn-cs"/>
                        </a:rPr>
                        <a:t>2.3 lbs.</a:t>
                      </a:r>
                      <a:r>
                        <a:rPr lang="cs-CZ" sz="700" kern="1200" baseline="0" dirty="0">
                          <a:solidFill>
                            <a:schemeClr val="dk1"/>
                          </a:solidFill>
                          <a:effectLst/>
                          <a:latin typeface="+mn-lt"/>
                          <a:ea typeface="+mn-ea"/>
                          <a:cs typeface="+mn-cs"/>
                        </a:rPr>
                        <a:t> (</a:t>
                      </a:r>
                      <a:r>
                        <a:rPr lang="en-US" sz="700" kern="1200" baseline="0" dirty="0">
                          <a:solidFill>
                            <a:schemeClr val="dk1"/>
                          </a:solidFill>
                          <a:effectLst/>
                          <a:latin typeface="+mn-lt"/>
                          <a:ea typeface="+mn-ea"/>
                          <a:cs typeface="+mn-cs"/>
                        </a:rPr>
                        <a:t>1.07 kg</a:t>
                      </a:r>
                      <a:r>
                        <a:rPr lang="cs-CZ" sz="700" kern="1200" baseline="0" dirty="0">
                          <a:solidFill>
                            <a:schemeClr val="dk1"/>
                          </a:solidFill>
                          <a:effectLst/>
                          <a:latin typeface="+mn-lt"/>
                          <a:ea typeface="+mn-ea"/>
                          <a:cs typeface="+mn-cs"/>
                        </a:rPr>
                        <a:t>)</a:t>
                      </a:r>
                      <a:endParaRPr lang="en-US" sz="700" kern="1200" baseline="0" dirty="0">
                        <a:solidFill>
                          <a:schemeClr val="dk1"/>
                        </a:solidFill>
                        <a:effectLst/>
                        <a:latin typeface="+mn-lt"/>
                        <a:ea typeface="+mn-ea"/>
                        <a:cs typeface="+mn-cs"/>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US" sz="700" kern="1200" baseline="0" dirty="0">
                          <a:solidFill>
                            <a:schemeClr val="dk1"/>
                          </a:solidFill>
                          <a:effectLst/>
                          <a:latin typeface="+mn-lt"/>
                          <a:ea typeface="+mn-ea"/>
                          <a:cs typeface="+mn-cs"/>
                        </a:rPr>
                        <a:t>2.6 </a:t>
                      </a:r>
                      <a:r>
                        <a:rPr lang="en-US" sz="700" kern="1200" baseline="0" dirty="0" err="1">
                          <a:solidFill>
                            <a:schemeClr val="dk1"/>
                          </a:solidFill>
                          <a:effectLst/>
                          <a:latin typeface="+mn-lt"/>
                          <a:ea typeface="+mn-ea"/>
                          <a:cs typeface="+mn-cs"/>
                        </a:rPr>
                        <a:t>lbs</a:t>
                      </a:r>
                      <a:r>
                        <a:rPr lang="cs-CZ" sz="700" kern="1200" baseline="0" dirty="0">
                          <a:solidFill>
                            <a:schemeClr val="dk1"/>
                          </a:solidFill>
                          <a:effectLst/>
                          <a:latin typeface="+mn-lt"/>
                          <a:ea typeface="+mn-ea"/>
                          <a:cs typeface="+mn-cs"/>
                        </a:rPr>
                        <a:t>.</a:t>
                      </a:r>
                      <a:r>
                        <a:rPr lang="en-US" sz="700" kern="1200" baseline="0" dirty="0">
                          <a:solidFill>
                            <a:schemeClr val="dk1"/>
                          </a:solidFill>
                          <a:effectLst/>
                          <a:latin typeface="+mn-lt"/>
                          <a:ea typeface="+mn-ea"/>
                          <a:cs typeface="+mn-cs"/>
                        </a:rPr>
                        <a:t> (1.2</a:t>
                      </a:r>
                      <a:r>
                        <a:rPr lang="cs-CZ" sz="700" kern="1200" baseline="0" dirty="0">
                          <a:solidFill>
                            <a:schemeClr val="dk1"/>
                          </a:solidFill>
                          <a:effectLst/>
                          <a:latin typeface="+mn-lt"/>
                          <a:ea typeface="+mn-ea"/>
                          <a:cs typeface="+mn-cs"/>
                        </a:rPr>
                        <a:t> </a:t>
                      </a:r>
                      <a:r>
                        <a:rPr lang="en-US" sz="700" kern="1200" baseline="0" dirty="0">
                          <a:solidFill>
                            <a:schemeClr val="dk1"/>
                          </a:solidFill>
                          <a:effectLst/>
                          <a:latin typeface="+mn-lt"/>
                          <a:ea typeface="+mn-ea"/>
                          <a:cs typeface="+mn-cs"/>
                        </a:rPr>
                        <a:t>kg)</a:t>
                      </a:r>
                    </a:p>
                  </a:txBody>
                  <a:tcPr anchor="ctr">
                    <a:lnL w="6350" cap="flat" cmpd="sng" algn="ctr">
                      <a:solidFill>
                        <a:srgbClr val="C3C6CC"/>
                      </a:solidFill>
                      <a:prstDash val="solid"/>
                      <a:round/>
                      <a:headEnd type="none" w="med" len="med"/>
                      <a:tailEnd type="none" w="med" len="med"/>
                    </a:lnL>
                    <a:lnR w="3175" cap="flat" cmpd="sng" algn="ctr">
                      <a:solidFill>
                        <a:srgbClr val="8E929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US" sz="700" kern="1200" baseline="0" dirty="0">
                          <a:solidFill>
                            <a:schemeClr val="dk1"/>
                          </a:solidFill>
                          <a:effectLst/>
                          <a:latin typeface="+mn-lt"/>
                          <a:ea typeface="+mn-ea"/>
                          <a:cs typeface="+mn-cs"/>
                        </a:rPr>
                        <a:t>2.8 lbs. </a:t>
                      </a:r>
                      <a:r>
                        <a:rPr lang="cs-CZ" sz="700" kern="1200" baseline="0" dirty="0">
                          <a:solidFill>
                            <a:schemeClr val="dk1"/>
                          </a:solidFill>
                          <a:effectLst/>
                          <a:latin typeface="+mn-lt"/>
                          <a:ea typeface="+mn-ea"/>
                          <a:cs typeface="+mn-cs"/>
                        </a:rPr>
                        <a:t>(</a:t>
                      </a:r>
                      <a:r>
                        <a:rPr lang="en-US" sz="700" kern="1200" baseline="0" dirty="0">
                          <a:solidFill>
                            <a:schemeClr val="dk1"/>
                          </a:solidFill>
                          <a:effectLst/>
                          <a:latin typeface="+mn-lt"/>
                          <a:ea typeface="+mn-ea"/>
                          <a:cs typeface="+mn-cs"/>
                        </a:rPr>
                        <a:t>1.3 kg</a:t>
                      </a:r>
                      <a:r>
                        <a:rPr lang="cs-CZ" sz="700" kern="1200" baseline="0" dirty="0">
                          <a:solidFill>
                            <a:schemeClr val="dk1"/>
                          </a:solidFill>
                          <a:effectLst/>
                          <a:latin typeface="+mn-lt"/>
                          <a:ea typeface="+mn-ea"/>
                          <a:cs typeface="+mn-cs"/>
                        </a:rPr>
                        <a:t>)</a:t>
                      </a:r>
                      <a:endParaRPr lang="en-US" sz="700" kern="1200" baseline="0" dirty="0">
                        <a:solidFill>
                          <a:schemeClr val="dk1"/>
                        </a:solidFill>
                        <a:effectLst/>
                        <a:latin typeface="+mn-lt"/>
                        <a:ea typeface="+mn-ea"/>
                        <a:cs typeface="+mn-cs"/>
                      </a:endParaRPr>
                    </a:p>
                  </a:txBody>
                  <a:tcPr anchor="ctr">
                    <a:lnL w="3175" cap="flat" cmpd="sng" algn="ctr">
                      <a:solidFill>
                        <a:srgbClr val="8E9299"/>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6955523"/>
                  </a:ext>
                </a:extLst>
              </a:tr>
              <a:tr h="521208">
                <a:tc>
                  <a:txBody>
                    <a:bodyPr/>
                    <a:lstStyle/>
                    <a:p>
                      <a:r>
                        <a:rPr lang="en-US" sz="900" b="1" i="0" dirty="0">
                          <a:effectLst/>
                          <a:latin typeface="Arial" panose="020B0604020202020204" pitchFamily="34" charset="0"/>
                          <a:cs typeface="Arial" panose="020B0604020202020204" pitchFamily="34" charset="0"/>
                        </a:rPr>
                        <a:t>Operating System</a:t>
                      </a:r>
                    </a:p>
                  </a:txBody>
                  <a:tcPr marL="34290" marR="34290" marT="34290" marB="34290" anchor="ctr">
                    <a:lnL w="12700" cmpd="sng">
                      <a:noFill/>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gridSpan="2">
                  <a:txBody>
                    <a:bodyPr/>
                    <a:lstStyle/>
                    <a:p>
                      <a:pPr algn="ctr" rtl="0"/>
                      <a:r>
                        <a:rPr lang="en-US" sz="700" kern="1200" baseline="0" dirty="0">
                          <a:solidFill>
                            <a:schemeClr val="dk1"/>
                          </a:solidFill>
                          <a:latin typeface="+mn-lt"/>
                          <a:ea typeface="+mn-ea"/>
                          <a:cs typeface="+mn-cs"/>
                        </a:rPr>
                        <a:t>Android</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hMerge="1">
                  <a:txBody>
                    <a:bodyPr/>
                    <a:lstStyle/>
                    <a:p>
                      <a:pPr algn="ctr" rtl="0"/>
                      <a:endParaRPr lang="en-US" sz="700" kern="1200" baseline="0" dirty="0">
                        <a:solidFill>
                          <a:schemeClr val="dk1"/>
                        </a:solidFill>
                        <a:latin typeface="+mn-lt"/>
                        <a:ea typeface="+mn-ea"/>
                        <a:cs typeface="+mn-cs"/>
                      </a:endParaRPr>
                    </a:p>
                  </a:txBody>
                  <a:tcPr anchor="ctr">
                    <a:lnL w="12700" cap="flat" cmpd="sng" algn="ctr">
                      <a:solidFill>
                        <a:srgbClr val="C3C6CC"/>
                      </a:solidFill>
                      <a:prstDash val="solid"/>
                      <a:round/>
                      <a:headEnd type="none" w="med" len="med"/>
                      <a:tailEnd type="none" w="med" len="med"/>
                    </a:lnL>
                    <a:lnR w="12700" cap="flat" cmpd="sng" algn="ctr">
                      <a:solidFill>
                        <a:srgbClr val="C3C6CC"/>
                      </a:solidFill>
                      <a:prstDash val="solid"/>
                      <a:round/>
                      <a:headEnd type="none" w="med" len="med"/>
                      <a:tailEnd type="none" w="med" len="med"/>
                    </a:lnR>
                    <a:lnT w="12700" cap="flat" cmpd="sng" algn="ctr">
                      <a:solidFill>
                        <a:srgbClr val="C3C6CC"/>
                      </a:solidFill>
                      <a:prstDash val="solid"/>
                      <a:round/>
                      <a:headEnd type="none" w="med" len="med"/>
                      <a:tailEnd type="none" w="med" len="med"/>
                    </a:lnT>
                    <a:lnB w="12700" cap="flat" cmpd="sng" algn="ctr">
                      <a:solidFill>
                        <a:srgbClr val="C3C6CC"/>
                      </a:solidFill>
                      <a:prstDash val="solid"/>
                      <a:round/>
                      <a:headEnd type="none" w="med" len="med"/>
                      <a:tailEnd type="none" w="med" len="med"/>
                    </a:lnB>
                    <a:solidFill>
                      <a:srgbClr val="F5F6F8"/>
                    </a:solidFill>
                  </a:tcPr>
                </a:tc>
                <a:tc>
                  <a:txBody>
                    <a:bodyPr/>
                    <a:lstStyle/>
                    <a:p>
                      <a:pPr algn="ctr" rtl="0"/>
                      <a:r>
                        <a:rPr lang="en-US" sz="700" kern="1200" baseline="0">
                          <a:solidFill>
                            <a:schemeClr val="dk1"/>
                          </a:solidFill>
                          <a:latin typeface="+mn-lt"/>
                          <a:ea typeface="+mn-ea"/>
                          <a:cs typeface="+mn-cs"/>
                        </a:rPr>
                        <a:t>Android</a:t>
                      </a:r>
                      <a:endParaRPr lang="en-US" sz="700" kern="1200" baseline="0" dirty="0">
                        <a:solidFill>
                          <a:schemeClr val="dk1"/>
                        </a:solidFill>
                        <a:latin typeface="+mn-lt"/>
                        <a:ea typeface="+mn-ea"/>
                        <a:cs typeface="+mn-cs"/>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algn="ctr" rtl="0"/>
                      <a:r>
                        <a:rPr lang="cs-CZ" sz="700" kern="1200" baseline="0" dirty="0">
                          <a:solidFill>
                            <a:schemeClr val="dk1"/>
                          </a:solidFill>
                          <a:latin typeface="+mn-lt"/>
                          <a:ea typeface="+mn-ea"/>
                          <a:cs typeface="+mn-cs"/>
                        </a:rPr>
                        <a:t>W</a:t>
                      </a:r>
                      <a:r>
                        <a:rPr lang="en-US" sz="700" kern="1200" baseline="0" dirty="0" err="1">
                          <a:solidFill>
                            <a:schemeClr val="dk1"/>
                          </a:solidFill>
                          <a:latin typeface="+mn-lt"/>
                          <a:ea typeface="+mn-ea"/>
                          <a:cs typeface="+mn-cs"/>
                        </a:rPr>
                        <a:t>indows</a:t>
                      </a:r>
                      <a:r>
                        <a:rPr lang="en-US" sz="700" kern="1200" baseline="0" dirty="0">
                          <a:solidFill>
                            <a:schemeClr val="dk1"/>
                          </a:solidFill>
                          <a:latin typeface="+mn-lt"/>
                          <a:ea typeface="+mn-ea"/>
                          <a:cs typeface="+mn-cs"/>
                        </a:rPr>
                        <a:t> 11 Professional or </a:t>
                      </a:r>
                    </a:p>
                    <a:p>
                      <a:pPr algn="ctr" rtl="0"/>
                      <a:r>
                        <a:rPr lang="en-US" sz="700" kern="1200" baseline="0" dirty="0">
                          <a:solidFill>
                            <a:schemeClr val="dk1"/>
                          </a:solidFill>
                          <a:latin typeface="+mn-lt"/>
                          <a:ea typeface="+mn-ea"/>
                          <a:cs typeface="+mn-cs"/>
                        </a:rPr>
                        <a:t>Windows 11 IoT Enterprise LTSC</a:t>
                      </a:r>
                    </a:p>
                  </a:txBody>
                  <a:tcPr anchor="ctr">
                    <a:lnL w="6350" cap="flat" cmpd="sng" algn="ctr">
                      <a:solidFill>
                        <a:srgbClr val="C3C6CC"/>
                      </a:solidFill>
                      <a:prstDash val="solid"/>
                      <a:round/>
                      <a:headEnd type="none" w="med" len="med"/>
                      <a:tailEnd type="none" w="med" len="med"/>
                    </a:lnL>
                    <a:lnR w="3175" cap="flat" cmpd="sng" algn="ctr">
                      <a:solidFill>
                        <a:srgbClr val="8E929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algn="ctr" rtl="0"/>
                      <a:r>
                        <a:rPr lang="en-US" sz="700" kern="1200" baseline="0" dirty="0">
                          <a:solidFill>
                            <a:schemeClr val="dk1"/>
                          </a:solidFill>
                          <a:latin typeface="+mn-lt"/>
                          <a:ea typeface="+mn-ea"/>
                          <a:cs typeface="+mn-cs"/>
                        </a:rPr>
                        <a:t>Windows 11 Pro, Windows 10 Pro or Windows 10 IoT Enterprise LTSC</a:t>
                      </a:r>
                    </a:p>
                  </a:txBody>
                  <a:tcPr anchor="ctr">
                    <a:lnL w="3175" cap="flat" cmpd="sng" algn="ctr">
                      <a:solidFill>
                        <a:srgbClr val="8E9299"/>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extLst>
                  <a:ext uri="{0D108BD9-81ED-4DB2-BD59-A6C34878D82A}">
                    <a16:rowId xmlns:a16="http://schemas.microsoft.com/office/drawing/2014/main" val="2831510619"/>
                  </a:ext>
                </a:extLst>
              </a:tr>
              <a:tr h="521208">
                <a:tc>
                  <a:txBody>
                    <a:bodyPr/>
                    <a:lstStyle/>
                    <a:p>
                      <a:r>
                        <a:rPr lang="en-US" sz="900" b="1" i="0">
                          <a:effectLst/>
                          <a:latin typeface="Arial" panose="020B0604020202020204" pitchFamily="34" charset="0"/>
                          <a:cs typeface="Arial" panose="020B0604020202020204" pitchFamily="34" charset="0"/>
                        </a:rPr>
                        <a:t>RAM/Storage</a:t>
                      </a:r>
                      <a:endParaRPr lang="en-US" sz="900" b="1" i="0" dirty="0">
                        <a:effectLst/>
                        <a:latin typeface="Arial" panose="020B0604020202020204" pitchFamily="34" charset="0"/>
                        <a:cs typeface="Arial" panose="020B0604020202020204" pitchFamily="34" charset="0"/>
                      </a:endParaRPr>
                    </a:p>
                  </a:txBody>
                  <a:tcPr marL="34290" marR="34290" marT="34290" marB="34290" anchor="ctr">
                    <a:lnL w="12700" cmpd="sng">
                      <a:noFill/>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US" sz="700" kern="1200" baseline="0">
                          <a:solidFill>
                            <a:schemeClr val="dk1"/>
                          </a:solidFill>
                          <a:effectLst/>
                          <a:latin typeface="+mn-lt"/>
                          <a:ea typeface="+mn-ea"/>
                          <a:cs typeface="+mn-cs"/>
                        </a:rPr>
                        <a:t>Up to 8 GB and</a:t>
                      </a:r>
                      <a:r>
                        <a:rPr lang="cs-CZ" sz="700" kern="1200" baseline="0">
                          <a:solidFill>
                            <a:schemeClr val="dk1"/>
                          </a:solidFill>
                          <a:effectLst/>
                          <a:latin typeface="+mn-lt"/>
                          <a:ea typeface="+mn-ea"/>
                          <a:cs typeface="+mn-cs"/>
                        </a:rPr>
                        <a:t> </a:t>
                      </a:r>
                      <a:r>
                        <a:rPr lang="en-US" sz="700" kern="1200" baseline="0">
                          <a:solidFill>
                            <a:schemeClr val="dk1"/>
                          </a:solidFill>
                          <a:effectLst/>
                          <a:latin typeface="+mn-lt"/>
                          <a:ea typeface="+mn-ea"/>
                          <a:cs typeface="+mn-cs"/>
                        </a:rPr>
                        <a:t>128 GB UFS Flash</a:t>
                      </a:r>
                      <a:endParaRPr lang="en-US" sz="700" kern="1200" baseline="0" dirty="0">
                        <a:solidFill>
                          <a:schemeClr val="dk1"/>
                        </a:solidFill>
                        <a:effectLst/>
                        <a:latin typeface="+mn-lt"/>
                        <a:ea typeface="+mn-ea"/>
                        <a:cs typeface="+mn-cs"/>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US" sz="700" kern="1200" baseline="0">
                          <a:solidFill>
                            <a:schemeClr val="dk1"/>
                          </a:solidFill>
                          <a:effectLst/>
                          <a:latin typeface="+mn-lt"/>
                          <a:ea typeface="+mn-ea"/>
                          <a:cs typeface="+mn-cs"/>
                        </a:rPr>
                        <a:t>4 GB and 64 GB UFS Flash</a:t>
                      </a:r>
                      <a:endParaRPr lang="en-US" sz="700" kern="1200" baseline="0" dirty="0">
                        <a:solidFill>
                          <a:schemeClr val="dk1"/>
                        </a:solidFill>
                        <a:effectLst/>
                        <a:latin typeface="+mn-lt"/>
                        <a:ea typeface="+mn-ea"/>
                        <a:cs typeface="+mn-cs"/>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a:solidFill>
                            <a:srgbClr val="221E1F"/>
                          </a:solidFill>
                          <a:effectLst/>
                          <a:latin typeface="+mn-lt"/>
                        </a:rPr>
                        <a:t>8 GB RAM/128 GB UFS Flash</a:t>
                      </a:r>
                      <a:endParaRPr lang="en-US" sz="700" dirty="0">
                        <a:solidFill>
                          <a:srgbClr val="221E1F"/>
                        </a:solidFill>
                        <a:effectLst/>
                        <a:latin typeface="+mn-lt"/>
                      </a:endParaRPr>
                    </a:p>
                  </a:txBody>
                  <a:tcPr marL="47625" marR="47625" marT="0" marB="0"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US" sz="700" kern="1200" baseline="0" dirty="0">
                          <a:solidFill>
                            <a:schemeClr val="dk1"/>
                          </a:solidFill>
                          <a:effectLst/>
                          <a:latin typeface="+mn-lt"/>
                          <a:ea typeface="+mn-ea"/>
                          <a:cs typeface="+mn-cs"/>
                        </a:rPr>
                        <a:t>Up to 32 GB LPDDR5 RAM </a:t>
                      </a:r>
                    </a:p>
                    <a:p>
                      <a:pPr algn="ctr" rtl="0"/>
                      <a:r>
                        <a:rPr lang="en-US" sz="700" kern="1200" baseline="0" dirty="0">
                          <a:solidFill>
                            <a:schemeClr val="dk1"/>
                          </a:solidFill>
                          <a:effectLst/>
                          <a:latin typeface="+mn-lt"/>
                          <a:ea typeface="+mn-ea"/>
                          <a:cs typeface="+mn-cs"/>
                        </a:rPr>
                        <a:t>Up to 2 TB SSD; optional Opal SSDs</a:t>
                      </a:r>
                    </a:p>
                  </a:txBody>
                  <a:tcPr anchor="ctr">
                    <a:lnL w="6350" cap="flat" cmpd="sng" algn="ctr">
                      <a:solidFill>
                        <a:srgbClr val="C3C6CC"/>
                      </a:solidFill>
                      <a:prstDash val="solid"/>
                      <a:round/>
                      <a:headEnd type="none" w="med" len="med"/>
                      <a:tailEnd type="none" w="med" len="med"/>
                    </a:lnL>
                    <a:lnR w="3175" cap="flat" cmpd="sng" algn="ctr">
                      <a:solidFill>
                        <a:srgbClr val="8E929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US" sz="700" kern="1200" baseline="0" dirty="0">
                          <a:solidFill>
                            <a:schemeClr val="dk1"/>
                          </a:solidFill>
                          <a:effectLst/>
                          <a:latin typeface="+mn-lt"/>
                          <a:ea typeface="+mn-ea"/>
                          <a:cs typeface="+mn-cs"/>
                        </a:rPr>
                        <a:t>Up to 16 GB RAM and</a:t>
                      </a:r>
                      <a:r>
                        <a:rPr lang="cs-CZ" sz="700" kern="1200" baseline="0" dirty="0">
                          <a:solidFill>
                            <a:schemeClr val="dk1"/>
                          </a:solidFill>
                          <a:effectLst/>
                          <a:latin typeface="+mn-lt"/>
                          <a:ea typeface="+mn-ea"/>
                          <a:cs typeface="+mn-cs"/>
                        </a:rPr>
                        <a:t> </a:t>
                      </a:r>
                      <a:r>
                        <a:rPr lang="en-US" sz="700" kern="1200" baseline="0" dirty="0">
                          <a:solidFill>
                            <a:schemeClr val="dk1"/>
                          </a:solidFill>
                          <a:effectLst/>
                          <a:latin typeface="+mn-lt"/>
                          <a:ea typeface="+mn-ea"/>
                          <a:cs typeface="+mn-cs"/>
                        </a:rPr>
                        <a:t>512 GB PCIe SSD</a:t>
                      </a:r>
                    </a:p>
                  </a:txBody>
                  <a:tcPr anchor="ctr">
                    <a:lnL w="3175" cap="flat" cmpd="sng" algn="ctr">
                      <a:solidFill>
                        <a:srgbClr val="8E9299"/>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65631897"/>
                  </a:ext>
                </a:extLst>
              </a:tr>
              <a:tr h="521208">
                <a:tc>
                  <a:txBody>
                    <a:bodyPr/>
                    <a:lstStyle/>
                    <a:p>
                      <a:r>
                        <a:rPr lang="en-US" sz="900" b="1" i="0">
                          <a:effectLst/>
                          <a:latin typeface="Arial" panose="020B0604020202020204" pitchFamily="34" charset="0"/>
                          <a:cs typeface="Arial" panose="020B0604020202020204" pitchFamily="34" charset="0"/>
                        </a:rPr>
                        <a:t>CPU</a:t>
                      </a:r>
                      <a:endParaRPr lang="en-US" sz="900" b="1" i="0" dirty="0">
                        <a:effectLst/>
                        <a:latin typeface="Arial" panose="020B0604020202020204" pitchFamily="34" charset="0"/>
                        <a:cs typeface="Arial" panose="020B0604020202020204" pitchFamily="34" charset="0"/>
                      </a:endParaRPr>
                    </a:p>
                  </a:txBody>
                  <a:tcPr marL="34290" marR="34290" marT="34290" marB="34290" anchor="ctr">
                    <a:lnL w="12700" cmpd="sng">
                      <a:noFill/>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gridSpan="2">
                  <a:txBody>
                    <a:bodyPr/>
                    <a:lstStyle/>
                    <a:p>
                      <a:pPr algn="ctr" rtl="0"/>
                      <a:r>
                        <a:rPr lang="en-US" sz="700" kern="1200" baseline="0">
                          <a:solidFill>
                            <a:schemeClr val="dk1"/>
                          </a:solidFill>
                          <a:latin typeface="+mn-lt"/>
                          <a:ea typeface="+mn-ea"/>
                          <a:cs typeface="+mn-cs"/>
                        </a:rPr>
                        <a:t>Qualcomm</a:t>
                      </a:r>
                      <a:r>
                        <a:rPr lang="en-US" sz="700" kern="1200" baseline="30000">
                          <a:solidFill>
                            <a:schemeClr val="dk1"/>
                          </a:solidFill>
                          <a:latin typeface="+mn-lt"/>
                          <a:ea typeface="+mn-ea"/>
                          <a:cs typeface="+mn-cs"/>
                        </a:rPr>
                        <a:t>®</a:t>
                      </a:r>
                      <a:r>
                        <a:rPr lang="en-US" sz="700" kern="1200" baseline="0">
                          <a:solidFill>
                            <a:schemeClr val="dk1"/>
                          </a:solidFill>
                          <a:latin typeface="+mn-lt"/>
                          <a:ea typeface="+mn-ea"/>
                          <a:cs typeface="+mn-cs"/>
                        </a:rPr>
                        <a:t> Snapdragon SM6375</a:t>
                      </a:r>
                      <a:endParaRPr lang="en-US" sz="700" kern="1200" baseline="0" dirty="0">
                        <a:solidFill>
                          <a:schemeClr val="dk1"/>
                        </a:solidFill>
                        <a:latin typeface="+mn-lt"/>
                        <a:ea typeface="+mn-ea"/>
                        <a:cs typeface="+mn-cs"/>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hMerge="1">
                  <a:txBody>
                    <a:bodyPr/>
                    <a:lstStyle/>
                    <a:p>
                      <a:pPr algn="ctr" rtl="0"/>
                      <a:endParaRPr lang="en-US" sz="700" kern="1200" baseline="0" dirty="0">
                        <a:solidFill>
                          <a:schemeClr val="dk1"/>
                        </a:solidFill>
                        <a:latin typeface="+mn-lt"/>
                        <a:ea typeface="+mn-ea"/>
                        <a:cs typeface="+mn-cs"/>
                      </a:endParaRPr>
                    </a:p>
                  </a:txBody>
                  <a:tcPr anchor="ctr">
                    <a:lnL w="12700" cap="flat" cmpd="sng" algn="ctr">
                      <a:solidFill>
                        <a:srgbClr val="C3C6CC"/>
                      </a:solidFill>
                      <a:prstDash val="solid"/>
                      <a:round/>
                      <a:headEnd type="none" w="med" len="med"/>
                      <a:tailEnd type="none" w="med" len="med"/>
                    </a:lnL>
                    <a:lnR w="12700" cap="flat" cmpd="sng" algn="ctr">
                      <a:solidFill>
                        <a:srgbClr val="C3C6CC"/>
                      </a:solidFill>
                      <a:prstDash val="solid"/>
                      <a:round/>
                      <a:headEnd type="none" w="med" len="med"/>
                      <a:tailEnd type="none" w="med" len="med"/>
                    </a:lnR>
                    <a:lnT w="12700" cap="flat" cmpd="sng" algn="ctr">
                      <a:solidFill>
                        <a:srgbClr val="C3C6CC"/>
                      </a:solidFill>
                      <a:prstDash val="solid"/>
                      <a:round/>
                      <a:headEnd type="none" w="med" len="med"/>
                      <a:tailEnd type="none" w="med" len="med"/>
                    </a:lnT>
                    <a:lnB w="12700" cap="flat" cmpd="sng" algn="ctr">
                      <a:solidFill>
                        <a:srgbClr val="C3C6CC"/>
                      </a:solidFill>
                      <a:prstDash val="solid"/>
                      <a:round/>
                      <a:headEnd type="none" w="med" len="med"/>
                      <a:tailEnd type="none" w="med" len="med"/>
                    </a:lnB>
                    <a:solidFill>
                      <a:srgbClr val="F5F6F8"/>
                    </a:solidFill>
                  </a:tcPr>
                </a:tc>
                <a:tc>
                  <a:txBody>
                    <a:bodyPr/>
                    <a:lstStyle/>
                    <a:p>
                      <a:pPr algn="ctr" rtl="0"/>
                      <a:r>
                        <a:rPr lang="en-US" sz="700" kern="1200" baseline="0" dirty="0">
                          <a:solidFill>
                            <a:schemeClr val="dk1"/>
                          </a:solidFill>
                          <a:latin typeface="+mn-lt"/>
                          <a:ea typeface="+mn-ea"/>
                          <a:cs typeface="+mn-cs"/>
                        </a:rPr>
                        <a:t>Qualcomm</a:t>
                      </a:r>
                      <a:r>
                        <a:rPr lang="es-ES" sz="700" kern="1200" baseline="30000" dirty="0">
                          <a:solidFill>
                            <a:schemeClr val="dk1"/>
                          </a:solidFill>
                          <a:latin typeface="+mn-lt"/>
                          <a:ea typeface="+mn-ea"/>
                          <a:cs typeface="+mn-cs"/>
                        </a:rPr>
                        <a:t>®</a:t>
                      </a:r>
                      <a:r>
                        <a:rPr lang="en-US" sz="700" kern="1200" baseline="0" dirty="0">
                          <a:solidFill>
                            <a:schemeClr val="dk1"/>
                          </a:solidFill>
                          <a:latin typeface="+mn-lt"/>
                          <a:ea typeface="+mn-ea"/>
                          <a:cs typeface="+mn-cs"/>
                        </a:rPr>
                        <a:t> 6490</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algn="ctr" rtl="0"/>
                      <a:r>
                        <a:rPr lang="cs-CZ" sz="700" kern="1200" baseline="0" dirty="0">
                          <a:solidFill>
                            <a:schemeClr val="dk1"/>
                          </a:solidFill>
                          <a:latin typeface="+mn-lt"/>
                          <a:ea typeface="+mn-ea"/>
                          <a:cs typeface="+mn-cs"/>
                        </a:rPr>
                        <a:t>I</a:t>
                      </a:r>
                      <a:r>
                        <a:rPr lang="es-ES" sz="700" kern="1200" baseline="0" dirty="0" err="1">
                          <a:solidFill>
                            <a:schemeClr val="dk1"/>
                          </a:solidFill>
                          <a:latin typeface="+mn-lt"/>
                          <a:ea typeface="+mn-ea"/>
                          <a:cs typeface="+mn-cs"/>
                        </a:rPr>
                        <a:t>ntel</a:t>
                      </a:r>
                      <a:r>
                        <a:rPr lang="es-ES" sz="700" kern="1200" baseline="30000" dirty="0">
                          <a:solidFill>
                            <a:schemeClr val="dk1"/>
                          </a:solidFill>
                          <a:latin typeface="+mn-lt"/>
                          <a:ea typeface="+mn-ea"/>
                          <a:cs typeface="+mn-cs"/>
                        </a:rPr>
                        <a:t>®</a:t>
                      </a:r>
                      <a:r>
                        <a:rPr lang="es-ES" sz="700" kern="1200" baseline="0" dirty="0">
                          <a:solidFill>
                            <a:schemeClr val="dk1"/>
                          </a:solidFill>
                          <a:latin typeface="+mn-lt"/>
                          <a:ea typeface="+mn-ea"/>
                          <a:cs typeface="+mn-cs"/>
                        </a:rPr>
                        <a:t> Core™ Ultra 5 125U</a:t>
                      </a:r>
                    </a:p>
                    <a:p>
                      <a:pPr algn="ctr" rtl="0"/>
                      <a:r>
                        <a:rPr lang="es-ES" sz="700" kern="1200" baseline="0" dirty="0">
                          <a:solidFill>
                            <a:schemeClr val="dk1"/>
                          </a:solidFill>
                          <a:latin typeface="+mn-lt"/>
                          <a:ea typeface="+mn-ea"/>
                          <a:cs typeface="+mn-cs"/>
                        </a:rPr>
                        <a:t>Intel</a:t>
                      </a:r>
                      <a:r>
                        <a:rPr lang="es-ES" sz="700" kern="1200" baseline="30000" dirty="0">
                          <a:solidFill>
                            <a:schemeClr val="dk1"/>
                          </a:solidFill>
                          <a:latin typeface="+mn-lt"/>
                          <a:ea typeface="+mn-ea"/>
                          <a:cs typeface="+mn-cs"/>
                        </a:rPr>
                        <a:t>®</a:t>
                      </a:r>
                      <a:r>
                        <a:rPr lang="es-ES" sz="700" kern="1200" baseline="0" dirty="0">
                          <a:solidFill>
                            <a:schemeClr val="dk1"/>
                          </a:solidFill>
                          <a:latin typeface="+mn-lt"/>
                          <a:ea typeface="+mn-ea"/>
                          <a:cs typeface="+mn-cs"/>
                        </a:rPr>
                        <a:t> Core™ Ultra 5 135U (</a:t>
                      </a:r>
                      <a:r>
                        <a:rPr lang="es-ES" sz="700" kern="1200" baseline="0" dirty="0" err="1">
                          <a:solidFill>
                            <a:schemeClr val="dk1"/>
                          </a:solidFill>
                          <a:latin typeface="+mn-lt"/>
                          <a:ea typeface="+mn-ea"/>
                          <a:cs typeface="+mn-cs"/>
                        </a:rPr>
                        <a:t>vPro</a:t>
                      </a:r>
                      <a:r>
                        <a:rPr lang="es-ES" sz="700" kern="1200" baseline="30000" dirty="0">
                          <a:solidFill>
                            <a:schemeClr val="dk1"/>
                          </a:solidFill>
                          <a:latin typeface="+mn-lt"/>
                          <a:ea typeface="+mn-ea"/>
                          <a:cs typeface="+mn-cs"/>
                        </a:rPr>
                        <a:t>®</a:t>
                      </a:r>
                      <a:r>
                        <a:rPr lang="es-ES" sz="700" kern="1200" baseline="0" dirty="0">
                          <a:solidFill>
                            <a:schemeClr val="dk1"/>
                          </a:solidFill>
                          <a:latin typeface="+mn-lt"/>
                          <a:ea typeface="+mn-ea"/>
                          <a:cs typeface="+mn-cs"/>
                        </a:rPr>
                        <a:t>)</a:t>
                      </a:r>
                    </a:p>
                    <a:p>
                      <a:pPr algn="ctr" rtl="0"/>
                      <a:r>
                        <a:rPr lang="es-ES" sz="700" kern="1200" baseline="0" dirty="0">
                          <a:solidFill>
                            <a:schemeClr val="dk1"/>
                          </a:solidFill>
                          <a:latin typeface="+mn-lt"/>
                          <a:ea typeface="+mn-ea"/>
                          <a:cs typeface="+mn-cs"/>
                        </a:rPr>
                        <a:t>Intel</a:t>
                      </a:r>
                      <a:r>
                        <a:rPr lang="es-ES" sz="700" kern="1200" baseline="30000" dirty="0">
                          <a:solidFill>
                            <a:schemeClr val="dk1"/>
                          </a:solidFill>
                          <a:latin typeface="+mn-lt"/>
                          <a:ea typeface="+mn-ea"/>
                          <a:cs typeface="+mn-cs"/>
                        </a:rPr>
                        <a:t>®</a:t>
                      </a:r>
                      <a:r>
                        <a:rPr lang="es-ES" sz="700" kern="1200" baseline="0" dirty="0">
                          <a:solidFill>
                            <a:schemeClr val="dk1"/>
                          </a:solidFill>
                          <a:latin typeface="+mn-lt"/>
                          <a:ea typeface="+mn-ea"/>
                          <a:cs typeface="+mn-cs"/>
                        </a:rPr>
                        <a:t> Core™ Ultra 7 155U</a:t>
                      </a:r>
                    </a:p>
                    <a:p>
                      <a:pPr algn="ctr" rtl="0"/>
                      <a:r>
                        <a:rPr lang="es-ES" sz="700" kern="1200" baseline="0" dirty="0">
                          <a:solidFill>
                            <a:schemeClr val="dk1"/>
                          </a:solidFill>
                          <a:latin typeface="+mn-lt"/>
                          <a:ea typeface="+mn-ea"/>
                          <a:cs typeface="+mn-cs"/>
                        </a:rPr>
                        <a:t>Intel</a:t>
                      </a:r>
                      <a:r>
                        <a:rPr lang="es-ES" sz="700" kern="1200" baseline="30000" dirty="0">
                          <a:solidFill>
                            <a:schemeClr val="dk1"/>
                          </a:solidFill>
                          <a:latin typeface="+mn-lt"/>
                          <a:ea typeface="+mn-ea"/>
                          <a:cs typeface="+mn-cs"/>
                        </a:rPr>
                        <a:t>®</a:t>
                      </a:r>
                      <a:r>
                        <a:rPr lang="es-ES" sz="700" kern="1200" baseline="0" dirty="0">
                          <a:solidFill>
                            <a:schemeClr val="dk1"/>
                          </a:solidFill>
                          <a:latin typeface="+mn-lt"/>
                          <a:ea typeface="+mn-ea"/>
                          <a:cs typeface="+mn-cs"/>
                        </a:rPr>
                        <a:t> Core™ Ultra 7 165U (</a:t>
                      </a:r>
                      <a:r>
                        <a:rPr lang="es-ES" sz="700" kern="1200" baseline="0" dirty="0" err="1">
                          <a:solidFill>
                            <a:schemeClr val="dk1"/>
                          </a:solidFill>
                          <a:latin typeface="+mn-lt"/>
                          <a:ea typeface="+mn-ea"/>
                          <a:cs typeface="+mn-cs"/>
                        </a:rPr>
                        <a:t>vPro</a:t>
                      </a:r>
                      <a:r>
                        <a:rPr lang="es-ES" sz="700" kern="1200" baseline="30000" dirty="0">
                          <a:solidFill>
                            <a:schemeClr val="dk1"/>
                          </a:solidFill>
                          <a:latin typeface="+mn-lt"/>
                          <a:ea typeface="+mn-ea"/>
                          <a:cs typeface="+mn-cs"/>
                        </a:rPr>
                        <a:t>®</a:t>
                      </a:r>
                      <a:r>
                        <a:rPr lang="es-ES" sz="700" kern="1200" baseline="0" dirty="0">
                          <a:solidFill>
                            <a:schemeClr val="dk1"/>
                          </a:solidFill>
                          <a:latin typeface="+mn-lt"/>
                          <a:ea typeface="+mn-ea"/>
                          <a:cs typeface="+mn-cs"/>
                        </a:rPr>
                        <a:t>)</a:t>
                      </a:r>
                      <a:endParaRPr lang="en-US" sz="700" kern="1200" baseline="0" dirty="0">
                        <a:solidFill>
                          <a:schemeClr val="dk1"/>
                        </a:solidFill>
                        <a:latin typeface="+mn-lt"/>
                        <a:ea typeface="+mn-ea"/>
                        <a:cs typeface="+mn-cs"/>
                      </a:endParaRPr>
                    </a:p>
                  </a:txBody>
                  <a:tcPr anchor="ctr">
                    <a:lnL w="6350" cap="flat" cmpd="sng" algn="ctr">
                      <a:solidFill>
                        <a:srgbClr val="C3C6CC"/>
                      </a:solidFill>
                      <a:prstDash val="solid"/>
                      <a:round/>
                      <a:headEnd type="none" w="med" len="med"/>
                      <a:tailEnd type="none" w="med" len="med"/>
                    </a:lnL>
                    <a:lnR w="3175" cap="flat" cmpd="sng" algn="ctr">
                      <a:solidFill>
                        <a:srgbClr val="8E929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algn="ctr" rtl="0"/>
                      <a:r>
                        <a:rPr lang="en-US" sz="700" kern="1200" baseline="0" dirty="0">
                          <a:solidFill>
                            <a:schemeClr val="dk1"/>
                          </a:solidFill>
                          <a:latin typeface="+mn-lt"/>
                          <a:ea typeface="+mn-ea"/>
                          <a:cs typeface="+mn-cs"/>
                        </a:rPr>
                        <a:t>Intel 11th Gen. Core i5/i7</a:t>
                      </a:r>
                    </a:p>
                  </a:txBody>
                  <a:tcPr anchor="ctr">
                    <a:lnL w="3175" cap="flat" cmpd="sng" algn="ctr">
                      <a:solidFill>
                        <a:srgbClr val="8E9299"/>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extLst>
                  <a:ext uri="{0D108BD9-81ED-4DB2-BD59-A6C34878D82A}">
                    <a16:rowId xmlns:a16="http://schemas.microsoft.com/office/drawing/2014/main" val="2042451125"/>
                  </a:ext>
                </a:extLst>
              </a:tr>
              <a:tr h="521208">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900" b="1" i="0">
                          <a:effectLst/>
                          <a:latin typeface="Arial" panose="020B0604020202020204" pitchFamily="34" charset="0"/>
                          <a:cs typeface="Arial" panose="020B0604020202020204" pitchFamily="34" charset="0"/>
                        </a:rPr>
                        <a:t>Wireless</a:t>
                      </a:r>
                      <a:endParaRPr lang="en-US" sz="900" b="1" i="0" dirty="0">
                        <a:effectLst/>
                        <a:latin typeface="Arial" panose="020B0604020202020204" pitchFamily="34" charset="0"/>
                        <a:cs typeface="Arial" panose="020B0604020202020204" pitchFamily="34" charset="0"/>
                      </a:endParaRPr>
                    </a:p>
                  </a:txBody>
                  <a:tcPr marL="34290" marR="34290" marT="34290" marB="34290" anchor="ctr">
                    <a:lnL w="12700" cmpd="sng">
                      <a:noFill/>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rtl="0"/>
                      <a:r>
                        <a:rPr lang="en-US" sz="700" kern="1200" baseline="0" dirty="0">
                          <a:solidFill>
                            <a:schemeClr val="dk1"/>
                          </a:solidFill>
                          <a:latin typeface="+mn-lt"/>
                          <a:ea typeface="+mn-ea"/>
                          <a:cs typeface="+mn-cs"/>
                        </a:rPr>
                        <a:t>Wi-Fi</a:t>
                      </a:r>
                      <a:r>
                        <a:rPr lang="en-US" sz="700" kern="1200" baseline="30000" dirty="0">
                          <a:solidFill>
                            <a:schemeClr val="dk1"/>
                          </a:solidFill>
                          <a:latin typeface="+mn-lt"/>
                          <a:ea typeface="+mn-ea"/>
                          <a:cs typeface="+mn-cs"/>
                        </a:rPr>
                        <a:t>™</a:t>
                      </a:r>
                      <a:r>
                        <a:rPr lang="en-US" sz="700" kern="1200" baseline="0" dirty="0">
                          <a:solidFill>
                            <a:schemeClr val="dk1"/>
                          </a:solidFill>
                          <a:latin typeface="+mn-lt"/>
                          <a:ea typeface="+mn-ea"/>
                          <a:cs typeface="+mn-cs"/>
                        </a:rPr>
                        <a:t> 6, NFC, GPS (ET45 and ET45-HC),</a:t>
                      </a:r>
                    </a:p>
                    <a:p>
                      <a:pPr algn="ctr" rtl="0"/>
                      <a:r>
                        <a:rPr lang="en-US" sz="700" kern="1200" baseline="0" dirty="0">
                          <a:solidFill>
                            <a:schemeClr val="dk1"/>
                          </a:solidFill>
                          <a:latin typeface="+mn-lt"/>
                          <a:ea typeface="+mn-ea"/>
                          <a:cs typeface="+mn-cs"/>
                        </a:rPr>
                        <a:t>5G (ET45 and ET45-HC), Private 5G/CBRS</a:t>
                      </a:r>
                      <a:r>
                        <a:rPr lang="cs-CZ" sz="700" kern="1200" baseline="30000" dirty="0">
                          <a:solidFill>
                            <a:schemeClr val="dk1"/>
                          </a:solidFill>
                          <a:latin typeface="+mn-lt"/>
                          <a:ea typeface="+mn-ea"/>
                          <a:cs typeface="+mn-cs"/>
                        </a:rPr>
                        <a:t>*</a:t>
                      </a:r>
                      <a:r>
                        <a:rPr lang="en-US" sz="700" kern="1200" baseline="0" dirty="0">
                          <a:solidFill>
                            <a:schemeClr val="dk1"/>
                          </a:solidFill>
                          <a:latin typeface="+mn-lt"/>
                          <a:ea typeface="+mn-ea"/>
                          <a:cs typeface="+mn-cs"/>
                        </a:rPr>
                        <a:t> (ET45 and ET45-HC)</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algn="ctr" rtl="0"/>
                      <a:r>
                        <a:rPr lang="en-US" sz="700" kern="1200" baseline="0" dirty="0">
                          <a:solidFill>
                            <a:schemeClr val="dk1"/>
                          </a:solidFill>
                          <a:latin typeface="+mn-lt"/>
                          <a:ea typeface="+mn-ea"/>
                          <a:cs typeface="+mn-cs"/>
                        </a:rPr>
                        <a:t>Wi-Fi 6E, NFC, GPS (ET65), 5G (ET65),</a:t>
                      </a:r>
                    </a:p>
                    <a:p>
                      <a:pPr algn="ctr" rtl="0"/>
                      <a:r>
                        <a:rPr lang="en-US" sz="700" kern="1200" baseline="0" dirty="0">
                          <a:solidFill>
                            <a:schemeClr val="dk1"/>
                          </a:solidFill>
                          <a:latin typeface="+mn-lt"/>
                          <a:ea typeface="+mn-ea"/>
                          <a:cs typeface="+mn-cs"/>
                        </a:rPr>
                        <a:t>Private 5G/CBRS</a:t>
                      </a:r>
                      <a:r>
                        <a:rPr lang="cs-CZ" sz="700" kern="1200" baseline="30000" dirty="0">
                          <a:solidFill>
                            <a:schemeClr val="dk1"/>
                          </a:solidFill>
                          <a:latin typeface="+mn-lt"/>
                          <a:ea typeface="+mn-ea"/>
                          <a:cs typeface="+mn-cs"/>
                        </a:rPr>
                        <a:t>*</a:t>
                      </a:r>
                      <a:r>
                        <a:rPr lang="en-US" sz="700" kern="1200" baseline="0" dirty="0">
                          <a:solidFill>
                            <a:schemeClr val="dk1"/>
                          </a:solidFill>
                          <a:latin typeface="+mn-lt"/>
                          <a:ea typeface="+mn-ea"/>
                          <a:cs typeface="+mn-cs"/>
                        </a:rPr>
                        <a:t> (ET65)</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fr-FR" sz="700" kern="1200" baseline="0" dirty="0">
                          <a:solidFill>
                            <a:schemeClr val="dk1"/>
                          </a:solidFill>
                          <a:latin typeface="+mn-lt"/>
                          <a:ea typeface="+mn-ea"/>
                          <a:cs typeface="+mn-cs"/>
                        </a:rPr>
                        <a:t>Wi-Fi 7, NFC, GPS (ET65W), </a:t>
                      </a:r>
                    </a:p>
                    <a:p>
                      <a:pPr algn="ctr" rtl="0"/>
                      <a:r>
                        <a:rPr lang="fr-FR" sz="700" kern="1200" baseline="0" dirty="0">
                          <a:solidFill>
                            <a:schemeClr val="dk1"/>
                          </a:solidFill>
                          <a:latin typeface="+mn-lt"/>
                          <a:ea typeface="+mn-ea"/>
                          <a:cs typeface="+mn-cs"/>
                        </a:rPr>
                        <a:t>5G (ET65W), </a:t>
                      </a:r>
                      <a:r>
                        <a:rPr lang="fr-FR" sz="700" kern="1200" baseline="0" dirty="0" err="1">
                          <a:solidFill>
                            <a:schemeClr val="dk1"/>
                          </a:solidFill>
                          <a:latin typeface="+mn-lt"/>
                          <a:ea typeface="+mn-ea"/>
                          <a:cs typeface="+mn-cs"/>
                        </a:rPr>
                        <a:t>Private</a:t>
                      </a:r>
                      <a:r>
                        <a:rPr lang="fr-FR" sz="700" kern="1200" baseline="0" dirty="0">
                          <a:solidFill>
                            <a:schemeClr val="dk1"/>
                          </a:solidFill>
                          <a:latin typeface="+mn-lt"/>
                          <a:ea typeface="+mn-ea"/>
                          <a:cs typeface="+mn-cs"/>
                        </a:rPr>
                        <a:t> 5G/CBRS</a:t>
                      </a:r>
                      <a:r>
                        <a:rPr lang="cs-CZ" sz="700" kern="1200" baseline="30000" dirty="0">
                          <a:solidFill>
                            <a:schemeClr val="dk1"/>
                          </a:solidFill>
                          <a:latin typeface="+mn-lt"/>
                          <a:ea typeface="+mn-ea"/>
                          <a:cs typeface="+mn-cs"/>
                        </a:rPr>
                        <a:t>*</a:t>
                      </a:r>
                      <a:r>
                        <a:rPr lang="fr-FR" sz="700" kern="1200" baseline="0" dirty="0">
                          <a:solidFill>
                            <a:schemeClr val="dk1"/>
                          </a:solidFill>
                          <a:latin typeface="+mn-lt"/>
                          <a:ea typeface="+mn-ea"/>
                          <a:cs typeface="+mn-cs"/>
                        </a:rPr>
                        <a:t> (ET65W)</a:t>
                      </a:r>
                      <a:endParaRPr lang="en-US" sz="700" kern="1200" baseline="0" dirty="0">
                        <a:solidFill>
                          <a:schemeClr val="dk1"/>
                        </a:solidFill>
                        <a:latin typeface="+mn-lt"/>
                        <a:ea typeface="+mn-ea"/>
                        <a:cs typeface="+mn-cs"/>
                      </a:endParaRPr>
                    </a:p>
                  </a:txBody>
                  <a:tcPr anchor="ctr">
                    <a:lnL w="6350" cap="flat" cmpd="sng" algn="ctr">
                      <a:solidFill>
                        <a:srgbClr val="C3C6CC"/>
                      </a:solidFill>
                      <a:prstDash val="solid"/>
                      <a:round/>
                      <a:headEnd type="none" w="med" len="med"/>
                      <a:tailEnd type="none" w="med" len="med"/>
                    </a:lnL>
                    <a:lnR w="3175" cap="flat" cmpd="sng" algn="ctr">
                      <a:solidFill>
                        <a:srgbClr val="8E929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US" sz="700" kern="1200" baseline="0" dirty="0">
                          <a:solidFill>
                            <a:schemeClr val="dk1"/>
                          </a:solidFill>
                          <a:latin typeface="+mn-lt"/>
                          <a:ea typeface="+mn-ea"/>
                          <a:cs typeface="+mn-cs"/>
                        </a:rPr>
                        <a:t>Wi-Fi 6E, NFC, GPS (ET85),</a:t>
                      </a:r>
                    </a:p>
                    <a:p>
                      <a:pPr algn="ctr" rtl="0"/>
                      <a:r>
                        <a:rPr lang="en-US" sz="700" kern="1200" baseline="0" dirty="0">
                          <a:solidFill>
                            <a:schemeClr val="dk1"/>
                          </a:solidFill>
                          <a:latin typeface="+mn-lt"/>
                          <a:ea typeface="+mn-ea"/>
                          <a:cs typeface="+mn-cs"/>
                        </a:rPr>
                        <a:t>4G or 5G (ET85),</a:t>
                      </a:r>
                    </a:p>
                    <a:p>
                      <a:pPr algn="ctr" rtl="0"/>
                      <a:r>
                        <a:rPr lang="en-US" sz="700" kern="1200" baseline="0" dirty="0">
                          <a:solidFill>
                            <a:schemeClr val="dk1"/>
                          </a:solidFill>
                          <a:latin typeface="+mn-lt"/>
                          <a:ea typeface="+mn-ea"/>
                          <a:cs typeface="+mn-cs"/>
                        </a:rPr>
                        <a:t>Private 5G/CBRS</a:t>
                      </a:r>
                      <a:r>
                        <a:rPr lang="cs-CZ" sz="700" kern="1200" baseline="30000" dirty="0">
                          <a:solidFill>
                            <a:schemeClr val="dk1"/>
                          </a:solidFill>
                          <a:latin typeface="+mn-lt"/>
                          <a:ea typeface="+mn-ea"/>
                          <a:cs typeface="+mn-cs"/>
                        </a:rPr>
                        <a:t>*</a:t>
                      </a:r>
                      <a:r>
                        <a:rPr lang="en-US" sz="700" kern="1200" baseline="0" dirty="0">
                          <a:solidFill>
                            <a:schemeClr val="dk1"/>
                          </a:solidFill>
                          <a:latin typeface="+mn-lt"/>
                          <a:ea typeface="+mn-ea"/>
                          <a:cs typeface="+mn-cs"/>
                        </a:rPr>
                        <a:t> (ET85)</a:t>
                      </a:r>
                    </a:p>
                  </a:txBody>
                  <a:tcPr anchor="ctr">
                    <a:lnL w="3175" cap="flat" cmpd="sng" algn="ctr">
                      <a:solidFill>
                        <a:srgbClr val="8E9299"/>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8282652"/>
                  </a:ext>
                </a:extLst>
              </a:tr>
              <a:tr h="521208">
                <a:tc>
                  <a:txBody>
                    <a:bodyPr/>
                    <a:lstStyle/>
                    <a:p>
                      <a:r>
                        <a:rPr lang="en-US" sz="900" b="1" i="0">
                          <a:effectLst/>
                          <a:latin typeface="Arial" panose="020B0604020202020204" pitchFamily="34" charset="0"/>
                          <a:cs typeface="Arial" panose="020B0604020202020204" pitchFamily="34" charset="0"/>
                        </a:rPr>
                        <a:t>AI Features</a:t>
                      </a:r>
                      <a:endParaRPr lang="en-US" sz="900" b="1" i="0" dirty="0">
                        <a:effectLst/>
                        <a:latin typeface="Arial" panose="020B0604020202020204" pitchFamily="34" charset="0"/>
                        <a:cs typeface="Arial" panose="020B0604020202020204" pitchFamily="34" charset="0"/>
                      </a:endParaRPr>
                    </a:p>
                  </a:txBody>
                  <a:tcPr marL="34290" marR="34290" marT="34290" marB="34290" anchor="ctr">
                    <a:lnL w="12700" cmpd="sng">
                      <a:noFill/>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grid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a:solidFill>
                            <a:schemeClr val="dk1"/>
                          </a:solidFill>
                          <a:latin typeface="+mn-lt"/>
                          <a:ea typeface="+mn-ea"/>
                          <a:cs typeface="+mn-cs"/>
                        </a:rPr>
                        <a:t>None</a:t>
                      </a:r>
                      <a:endParaRPr lang="en-US" sz="700" kern="1200" baseline="0" dirty="0">
                        <a:solidFill>
                          <a:schemeClr val="dk1"/>
                        </a:solidFill>
                        <a:latin typeface="+mn-lt"/>
                        <a:ea typeface="+mn-ea"/>
                        <a:cs typeface="+mn-cs"/>
                      </a:endParaRPr>
                    </a:p>
                  </a:txBody>
                  <a:tcPr anchor="ctr">
                    <a:lnL w="6350" cap="flat" cmpd="sng" algn="ctr">
                      <a:solidFill>
                        <a:srgbClr val="C3C6CC"/>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hMerge="1">
                  <a:txBody>
                    <a:bodyPr/>
                    <a:lstStyle/>
                    <a:p>
                      <a:endParaRPr dirty="0"/>
                    </a:p>
                  </a:txBody>
                  <a:tcPr anchor="ctr">
                    <a:solidFill>
                      <a:srgbClr val="ECEEF2"/>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a:solidFill>
                            <a:schemeClr val="dk1"/>
                          </a:solidFill>
                          <a:latin typeface="+mn-lt"/>
                          <a:ea typeface="+mn-ea"/>
                          <a:cs typeface="+mn-cs"/>
                        </a:rPr>
                        <a:t>None</a:t>
                      </a:r>
                      <a:endParaRPr lang="en-US" sz="700" kern="1200" baseline="0" dirty="0">
                        <a:solidFill>
                          <a:schemeClr val="dk1"/>
                        </a:solidFill>
                        <a:latin typeface="+mn-lt"/>
                        <a:ea typeface="+mn-ea"/>
                        <a:cs typeface="+mn-cs"/>
                      </a:endParaRPr>
                    </a:p>
                  </a:txBody>
                  <a:tcPr anchor="ctr">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AI-enabled touchscreen and audio</a:t>
                      </a:r>
                    </a:p>
                  </a:txBody>
                  <a:tcPr anchor="ctr">
                    <a:lnL w="6350" cap="flat" cmpd="sng" algn="ctr">
                      <a:solidFill>
                        <a:srgbClr val="C3C6CC"/>
                      </a:solidFill>
                      <a:prstDash val="solid"/>
                      <a:round/>
                      <a:headEnd type="none" w="med" len="med"/>
                      <a:tailEnd type="none" w="med" len="med"/>
                    </a:lnL>
                    <a:lnR w="3175" cap="flat" cmpd="sng" algn="ctr">
                      <a:solidFill>
                        <a:srgbClr val="8E929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None</a:t>
                      </a:r>
                    </a:p>
                  </a:txBody>
                  <a:tcPr anchor="ctr">
                    <a:lnL w="3175" cap="flat" cmpd="sng" algn="ctr">
                      <a:solidFill>
                        <a:srgbClr val="8E9299"/>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extLst>
                  <a:ext uri="{0D108BD9-81ED-4DB2-BD59-A6C34878D82A}">
                    <a16:rowId xmlns:a16="http://schemas.microsoft.com/office/drawing/2014/main" val="2383168322"/>
                  </a:ext>
                </a:extLst>
              </a:tr>
            </a:tbl>
          </a:graphicData>
        </a:graphic>
      </p:graphicFrame>
      <p:sp>
        <p:nvSpPr>
          <p:cNvPr id="3" name="Title 12">
            <a:extLst>
              <a:ext uri="{FF2B5EF4-FFF2-40B4-BE49-F238E27FC236}">
                <a16:creationId xmlns:a16="http://schemas.microsoft.com/office/drawing/2014/main" id="{F10DADC2-FF36-093C-12D0-2DB2501C04BB}"/>
              </a:ext>
            </a:extLst>
          </p:cNvPr>
          <p:cNvSpPr txBox="1">
            <a:spLocks/>
          </p:cNvSpPr>
          <p:nvPr/>
        </p:nvSpPr>
        <p:spPr>
          <a:xfrm>
            <a:off x="569913" y="538332"/>
            <a:ext cx="10269615" cy="531106"/>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lnSpc>
                <a:spcPct val="80000"/>
              </a:lnSpc>
              <a:spcAft>
                <a:spcPts val="0"/>
              </a:spcAft>
            </a:pPr>
            <a:r>
              <a:rPr lang="en-US" sz="2800" b="1" dirty="0"/>
              <a:t>Specifications Comparison At-A-Glance</a:t>
            </a:r>
          </a:p>
        </p:txBody>
      </p:sp>
      <p:sp>
        <p:nvSpPr>
          <p:cNvPr id="2" name="TextBox 1">
            <a:extLst>
              <a:ext uri="{FF2B5EF4-FFF2-40B4-BE49-F238E27FC236}">
                <a16:creationId xmlns:a16="http://schemas.microsoft.com/office/drawing/2014/main" id="{465A4476-5324-D111-803C-64B99EF52C21}"/>
              </a:ext>
            </a:extLst>
          </p:cNvPr>
          <p:cNvSpPr txBox="1"/>
          <p:nvPr/>
        </p:nvSpPr>
        <p:spPr>
          <a:xfrm>
            <a:off x="477548" y="6050604"/>
            <a:ext cx="4088102" cy="230832"/>
          </a:xfrm>
          <a:prstGeom prst="rect">
            <a:avLst/>
          </a:prstGeom>
          <a:noFill/>
        </p:spPr>
        <p:txBody>
          <a:bodyPr wrap="square" rtlCol="0">
            <a:spAutoFit/>
          </a:bodyPr>
          <a:lstStyle/>
          <a:p>
            <a:r>
              <a:rPr lang="cs-CZ" sz="900" dirty="0"/>
              <a:t>*</a:t>
            </a:r>
            <a:r>
              <a:rPr lang="en-US" sz="900" dirty="0"/>
              <a:t> CBRS available in U.S. only</a:t>
            </a:r>
          </a:p>
        </p:txBody>
      </p:sp>
    </p:spTree>
    <p:extLst>
      <p:ext uri="{BB962C8B-B14F-4D97-AF65-F5344CB8AC3E}">
        <p14:creationId xmlns:p14="http://schemas.microsoft.com/office/powerpoint/2010/main" val="1298703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2857" y="3021263"/>
            <a:ext cx="1363598" cy="369332"/>
          </a:xfrm>
          <a:prstGeom prst="rect">
            <a:avLst/>
          </a:prstGeom>
          <a:noFill/>
        </p:spPr>
        <p:txBody>
          <a:bodyPr wrap="square" rtlCol="0">
            <a:spAutoFit/>
          </a:bodyPr>
          <a:lstStyle/>
          <a:p>
            <a:endParaRPr lang="en-US" dirty="0"/>
          </a:p>
        </p:txBody>
      </p:sp>
      <p:graphicFrame>
        <p:nvGraphicFramePr>
          <p:cNvPr id="9" name="Table 8">
            <a:extLst>
              <a:ext uri="{FF2B5EF4-FFF2-40B4-BE49-F238E27FC236}">
                <a16:creationId xmlns:a16="http://schemas.microsoft.com/office/drawing/2014/main" id="{30674C41-34CF-A844-B8D3-16E7CA4ACF12}"/>
              </a:ext>
            </a:extLst>
          </p:cNvPr>
          <p:cNvGraphicFramePr>
            <a:graphicFrameLocks noGrp="1"/>
          </p:cNvGraphicFramePr>
          <p:nvPr>
            <p:extLst>
              <p:ext uri="{D42A27DB-BD31-4B8C-83A1-F6EECF244321}">
                <p14:modId xmlns:p14="http://schemas.microsoft.com/office/powerpoint/2010/main" val="1110648898"/>
              </p:ext>
            </p:extLst>
          </p:nvPr>
        </p:nvGraphicFramePr>
        <p:xfrm>
          <a:off x="569912" y="1018515"/>
          <a:ext cx="11048999" cy="3712464"/>
        </p:xfrm>
        <a:graphic>
          <a:graphicData uri="http://schemas.openxmlformats.org/drawingml/2006/table">
            <a:tbl>
              <a:tblPr firstRow="1" bandRow="1">
                <a:tableStyleId>{5C22544A-7EE6-4342-B048-85BDC9FD1C3A}</a:tableStyleId>
              </a:tblPr>
              <a:tblGrid>
                <a:gridCol w="1331994">
                  <a:extLst>
                    <a:ext uri="{9D8B030D-6E8A-4147-A177-3AD203B41FA5}">
                      <a16:colId xmlns:a16="http://schemas.microsoft.com/office/drawing/2014/main" val="536573343"/>
                    </a:ext>
                  </a:extLst>
                </a:gridCol>
                <a:gridCol w="1943401">
                  <a:extLst>
                    <a:ext uri="{9D8B030D-6E8A-4147-A177-3AD203B41FA5}">
                      <a16:colId xmlns:a16="http://schemas.microsoft.com/office/drawing/2014/main" val="2677481209"/>
                    </a:ext>
                  </a:extLst>
                </a:gridCol>
                <a:gridCol w="1943401">
                  <a:extLst>
                    <a:ext uri="{9D8B030D-6E8A-4147-A177-3AD203B41FA5}">
                      <a16:colId xmlns:a16="http://schemas.microsoft.com/office/drawing/2014/main" val="4247482056"/>
                    </a:ext>
                  </a:extLst>
                </a:gridCol>
                <a:gridCol w="1943401">
                  <a:extLst>
                    <a:ext uri="{9D8B030D-6E8A-4147-A177-3AD203B41FA5}">
                      <a16:colId xmlns:a16="http://schemas.microsoft.com/office/drawing/2014/main" val="1435621320"/>
                    </a:ext>
                  </a:extLst>
                </a:gridCol>
                <a:gridCol w="1943401">
                  <a:extLst>
                    <a:ext uri="{9D8B030D-6E8A-4147-A177-3AD203B41FA5}">
                      <a16:colId xmlns:a16="http://schemas.microsoft.com/office/drawing/2014/main" val="1988939347"/>
                    </a:ext>
                  </a:extLst>
                </a:gridCol>
                <a:gridCol w="1943401">
                  <a:extLst>
                    <a:ext uri="{9D8B030D-6E8A-4147-A177-3AD203B41FA5}">
                      <a16:colId xmlns:a16="http://schemas.microsoft.com/office/drawing/2014/main" val="4215652850"/>
                    </a:ext>
                  </a:extLst>
                </a:gridCol>
              </a:tblGrid>
              <a:tr h="292608">
                <a:tc>
                  <a:txBody>
                    <a:bodyPr/>
                    <a:lstStyle/>
                    <a:p>
                      <a:pPr algn="l"/>
                      <a:r>
                        <a:rPr lang="en-US" sz="900" dirty="0">
                          <a:latin typeface="Arial" panose="020B0604020202020204" pitchFamily="34" charset="0"/>
                          <a:cs typeface="Arial" panose="020B0604020202020204" pitchFamily="34" charset="0"/>
                        </a:rPr>
                        <a:t>Feature</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3E6"/>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b="1" i="0" dirty="0">
                          <a:solidFill>
                            <a:schemeClr val="bg1"/>
                          </a:solidFill>
                          <a:effectLst/>
                          <a:latin typeface="Arial" panose="020B0604020202020204" pitchFamily="34" charset="0"/>
                          <a:ea typeface="+mn-ea"/>
                          <a:cs typeface="Arial" panose="020B0604020202020204" pitchFamily="34" charset="0"/>
                        </a:rPr>
                        <a:t>ET40/ET45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73E6"/>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b="1" i="0" dirty="0">
                          <a:solidFill>
                            <a:schemeClr val="bg1"/>
                          </a:solidFill>
                          <a:effectLst/>
                          <a:latin typeface="Arial" panose="020B0604020202020204" pitchFamily="34" charset="0"/>
                          <a:ea typeface="+mn-ea"/>
                          <a:cs typeface="Arial" panose="020B0604020202020204" pitchFamily="34" charset="0"/>
                        </a:rPr>
                        <a:t>ET40-HC/ET45-HC</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73E6"/>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b="1" i="0" dirty="0">
                          <a:solidFill>
                            <a:schemeClr val="bg1"/>
                          </a:solidFill>
                          <a:effectLst/>
                          <a:latin typeface="Arial" panose="020B0604020202020204" pitchFamily="34" charset="0"/>
                          <a:ea typeface="+mn-ea"/>
                          <a:cs typeface="Arial" panose="020B0604020202020204" pitchFamily="34" charset="0"/>
                        </a:rPr>
                        <a:t>ET60/ET65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73E6"/>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b="1" i="0" dirty="0">
                          <a:solidFill>
                            <a:schemeClr val="bg1"/>
                          </a:solidFill>
                          <a:effectLst/>
                          <a:latin typeface="Arial" panose="020B0604020202020204" pitchFamily="34" charset="0"/>
                          <a:ea typeface="+mn-ea"/>
                          <a:cs typeface="Arial" panose="020B0604020202020204" pitchFamily="34" charset="0"/>
                        </a:rPr>
                        <a:t>ET60W/ET65</a:t>
                      </a:r>
                      <a:r>
                        <a:rPr lang="cs-CZ" sz="900" b="1" i="0" dirty="0">
                          <a:solidFill>
                            <a:schemeClr val="bg1"/>
                          </a:solidFill>
                          <a:effectLst/>
                          <a:latin typeface="Arial" panose="020B0604020202020204" pitchFamily="34" charset="0"/>
                          <a:ea typeface="+mn-ea"/>
                          <a:cs typeface="Arial" panose="020B0604020202020204" pitchFamily="34" charset="0"/>
                        </a:rPr>
                        <a:t>W</a:t>
                      </a:r>
                      <a:endParaRPr lang="en-US" sz="900" b="1" i="0" dirty="0">
                        <a:solidFill>
                          <a:schemeClr val="bg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73E6"/>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b="1" i="0" dirty="0">
                          <a:solidFill>
                            <a:schemeClr val="bg1"/>
                          </a:solidFill>
                          <a:effectLst/>
                          <a:latin typeface="Arial" panose="020B0604020202020204" pitchFamily="34" charset="0"/>
                          <a:ea typeface="+mn-ea"/>
                          <a:cs typeface="Arial" panose="020B0604020202020204" pitchFamily="34" charset="0"/>
                        </a:rPr>
                        <a:t>ET80/ET85</a:t>
                      </a:r>
                    </a:p>
                  </a:txBody>
                  <a:tcPr anchor="ct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73E6"/>
                    </a:solidFill>
                  </a:tcPr>
                </a:tc>
                <a:extLst>
                  <a:ext uri="{0D108BD9-81ED-4DB2-BD59-A6C34878D82A}">
                    <a16:rowId xmlns:a16="http://schemas.microsoft.com/office/drawing/2014/main" val="3130230702"/>
                  </a:ext>
                </a:extLst>
              </a:tr>
              <a:tr h="521208">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900" b="1" i="0" dirty="0">
                          <a:effectLst/>
                          <a:latin typeface="Arial" panose="020B0604020202020204" pitchFamily="34" charset="0"/>
                          <a:cs typeface="Arial" panose="020B0604020202020204" pitchFamily="34" charset="0"/>
                        </a:rPr>
                        <a:t>Connectors</a:t>
                      </a:r>
                    </a:p>
                  </a:txBody>
                  <a:tcPr marL="34290" marR="34290" marT="34290" marB="34290" anchor="ctr">
                    <a:lnL w="12700" cmpd="sng">
                      <a:noFill/>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gridSpan="2">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effectLst/>
                          <a:latin typeface="+mn-lt"/>
                          <a:ea typeface="+mn-ea"/>
                          <a:cs typeface="+mn-cs"/>
                        </a:rPr>
                        <a:t>USB-C, Docking</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hMerge="1">
                  <a:txBody>
                    <a:bodyPr/>
                    <a:lstStyle/>
                    <a:p>
                      <a:endParaRPr lang="en-US"/>
                    </a:p>
                  </a:txBody>
                  <a:tcPr>
                    <a:lnL w="12700" cap="flat" cmpd="sng" algn="ctr">
                      <a:solidFill>
                        <a:srgbClr val="C3C6CC"/>
                      </a:solidFill>
                      <a:prstDash val="solid"/>
                      <a:round/>
                      <a:headEnd type="none" w="med" len="med"/>
                      <a:tailEnd type="none" w="med" len="med"/>
                    </a:ln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effectLst/>
                          <a:latin typeface="+mn-lt"/>
                          <a:ea typeface="+mn-ea"/>
                          <a:cs typeface="+mn-cs"/>
                        </a:rPr>
                        <a:t>USB-C 3.1 Type C (with DisplayPort</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effectLst/>
                          <a:latin typeface="+mn-lt"/>
                          <a:ea typeface="+mn-ea"/>
                          <a:cs typeface="+mn-cs"/>
                        </a:rPr>
                        <a:t>support), 2 x USB 3.1 Type A,</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effectLst/>
                          <a:latin typeface="+mn-lt"/>
                          <a:ea typeface="+mn-ea"/>
                          <a:cs typeface="+mn-cs"/>
                        </a:rPr>
                        <a:t>Docking, Keyboard, </a:t>
                      </a:r>
                      <a:br>
                        <a:rPr lang="en-US" sz="700" kern="1200" baseline="0" dirty="0">
                          <a:solidFill>
                            <a:schemeClr val="dk1"/>
                          </a:solidFill>
                          <a:effectLst/>
                          <a:latin typeface="+mn-lt"/>
                          <a:ea typeface="+mn-ea"/>
                          <a:cs typeface="+mn-cs"/>
                        </a:rPr>
                      </a:br>
                      <a:r>
                        <a:rPr lang="en-US" sz="700" kern="1200" baseline="0" dirty="0">
                          <a:solidFill>
                            <a:schemeClr val="dk1"/>
                          </a:solidFill>
                          <a:effectLst/>
                          <a:latin typeface="+mn-lt"/>
                          <a:ea typeface="+mn-ea"/>
                          <a:cs typeface="+mn-cs"/>
                        </a:rPr>
                        <a:t>Zebra </a:t>
                      </a:r>
                      <a:r>
                        <a:rPr lang="en-US" sz="700" kern="1200" baseline="0" dirty="0" err="1">
                          <a:solidFill>
                            <a:schemeClr val="dk1"/>
                          </a:solidFill>
                          <a:effectLst/>
                          <a:latin typeface="+mn-lt"/>
                          <a:ea typeface="+mn-ea"/>
                          <a:cs typeface="+mn-cs"/>
                        </a:rPr>
                        <a:t>eConnex</a:t>
                      </a:r>
                      <a:endParaRPr lang="en-US" sz="700" kern="1200" baseline="0" dirty="0">
                        <a:solidFill>
                          <a:schemeClr val="dk1"/>
                        </a:solidFill>
                        <a:effectLst/>
                        <a:latin typeface="+mn-lt"/>
                        <a:ea typeface="+mn-ea"/>
                        <a:cs typeface="+mn-cs"/>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effectLst/>
                          <a:latin typeface="+mn-lt"/>
                          <a:ea typeface="+mn-ea"/>
                          <a:cs typeface="+mn-cs"/>
                        </a:rPr>
                        <a:t>2x Thunderbolt 4/USB 4, USB 3.1 Type A, </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effectLst/>
                          <a:latin typeface="+mn-lt"/>
                          <a:ea typeface="+mn-ea"/>
                          <a:cs typeface="+mn-cs"/>
                        </a:rPr>
                        <a:t>Docking, Keyboard, Zebra </a:t>
                      </a:r>
                      <a:r>
                        <a:rPr lang="en-US" sz="700" kern="1200" baseline="0" dirty="0" err="1">
                          <a:solidFill>
                            <a:schemeClr val="dk1"/>
                          </a:solidFill>
                          <a:effectLst/>
                          <a:latin typeface="+mn-lt"/>
                          <a:ea typeface="+mn-ea"/>
                          <a:cs typeface="+mn-cs"/>
                        </a:rPr>
                        <a:t>eConnex</a:t>
                      </a:r>
                      <a:r>
                        <a:rPr lang="en-US" sz="700" kern="1200" baseline="0" dirty="0">
                          <a:solidFill>
                            <a:schemeClr val="dk1"/>
                          </a:solidFill>
                          <a:effectLst/>
                          <a:latin typeface="+mn-lt"/>
                          <a:ea typeface="+mn-ea"/>
                          <a:cs typeface="+mn-cs"/>
                        </a:rPr>
                        <a:t>, </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effectLst/>
                          <a:latin typeface="+mn-lt"/>
                          <a:ea typeface="+mn-ea"/>
                          <a:cs typeface="+mn-cs"/>
                        </a:rPr>
                        <a:t>Optional Serial, Optional Ethernet</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algn="ctr" rtl="0"/>
                      <a:r>
                        <a:rPr lang="en-US" sz="700" kern="1200" baseline="0" dirty="0">
                          <a:solidFill>
                            <a:schemeClr val="dk1"/>
                          </a:solidFill>
                          <a:effectLst/>
                          <a:latin typeface="+mn-lt"/>
                          <a:ea typeface="+mn-ea"/>
                          <a:cs typeface="+mn-cs"/>
                        </a:rPr>
                        <a:t>USB-C, 2x USB 3.2, Docking,</a:t>
                      </a:r>
                    </a:p>
                    <a:p>
                      <a:pPr algn="ctr" rtl="0"/>
                      <a:r>
                        <a:rPr lang="en-US" sz="700" kern="1200" baseline="0" dirty="0">
                          <a:solidFill>
                            <a:schemeClr val="dk1"/>
                          </a:solidFill>
                          <a:effectLst/>
                          <a:latin typeface="+mn-lt"/>
                          <a:ea typeface="+mn-ea"/>
                          <a:cs typeface="+mn-cs"/>
                        </a:rPr>
                        <a:t>Optional Serial,</a:t>
                      </a:r>
                      <a:br>
                        <a:rPr lang="en-US" sz="700" kern="1200" baseline="0" dirty="0">
                          <a:solidFill>
                            <a:schemeClr val="dk1"/>
                          </a:solidFill>
                          <a:effectLst/>
                          <a:latin typeface="+mn-lt"/>
                          <a:ea typeface="+mn-ea"/>
                          <a:cs typeface="+mn-cs"/>
                        </a:rPr>
                      </a:br>
                      <a:r>
                        <a:rPr lang="en-US" sz="700" kern="1200" baseline="0" dirty="0">
                          <a:solidFill>
                            <a:schemeClr val="dk1"/>
                          </a:solidFill>
                          <a:effectLst/>
                          <a:latin typeface="+mn-lt"/>
                          <a:ea typeface="+mn-ea"/>
                          <a:cs typeface="+mn-cs"/>
                        </a:rPr>
                        <a:t>Optional Ethernet</a:t>
                      </a:r>
                    </a:p>
                  </a:txBody>
                  <a:tcPr anchor="ctr">
                    <a:lnL w="6350" cap="flat" cmpd="sng" algn="ctr">
                      <a:solidFill>
                        <a:srgbClr val="C3C6CC"/>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extLst>
                  <a:ext uri="{0D108BD9-81ED-4DB2-BD59-A6C34878D82A}">
                    <a16:rowId xmlns:a16="http://schemas.microsoft.com/office/drawing/2014/main" val="3980929639"/>
                  </a:ext>
                </a:extLst>
              </a:tr>
              <a:tr h="0">
                <a:tc>
                  <a:txBody>
                    <a:bodyPr/>
                    <a:lstStyle/>
                    <a:p>
                      <a:r>
                        <a:rPr lang="en-US" sz="900" b="1" i="0" dirty="0">
                          <a:effectLst/>
                          <a:latin typeface="Arial" panose="020B0604020202020204" pitchFamily="34" charset="0"/>
                          <a:cs typeface="Arial" panose="020B0604020202020204" pitchFamily="34" charset="0"/>
                        </a:rPr>
                        <a:t>Security</a:t>
                      </a:r>
                    </a:p>
                  </a:txBody>
                  <a:tcPr marL="34290" marR="34290" marT="34290" marB="34290" anchor="ctr">
                    <a:lnL w="12700" cmpd="sng">
                      <a:noFill/>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Software only</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lnL w="12700" cap="flat" cmpd="sng" algn="ctr">
                      <a:solidFill>
                        <a:srgbClr val="C3C6CC"/>
                      </a:solidFill>
                      <a:prstDash val="solid"/>
                      <a:round/>
                      <a:headEnd type="none" w="med" len="med"/>
                      <a:tailEnd type="none" w="med" len="med"/>
                    </a:ln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Software, Smart Card/CAC reader option​</a:t>
                      </a:r>
                      <a:endParaRPr lang="en-US" sz="700" kern="1200" baseline="30000" dirty="0">
                        <a:solidFill>
                          <a:schemeClr val="dk1"/>
                        </a:solidFill>
                        <a:latin typeface="+mn-lt"/>
                        <a:ea typeface="+mn-ea"/>
                        <a:cs typeface="+mn-cs"/>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Facial recognition, TPM 2.0, Fingerprint </a:t>
                      </a:r>
                    </a:p>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reader option, Smart Card/CAC reader option, Lock slot</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Facial recognition, TPM 2.0, Fingerprint reader option, CAC reader option, Lock slot</a:t>
                      </a:r>
                    </a:p>
                  </a:txBody>
                  <a:tcPr anchor="ctr">
                    <a:lnL w="6350" cap="flat" cmpd="sng" algn="ctr">
                      <a:solidFill>
                        <a:srgbClr val="C3C6CC"/>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994190"/>
                  </a:ext>
                </a:extLst>
              </a:tr>
              <a:tr h="521208">
                <a:tc>
                  <a:txBody>
                    <a:bodyPr/>
                    <a:lstStyle/>
                    <a:p>
                      <a:r>
                        <a:rPr lang="en-US" sz="900" b="1" i="0" dirty="0">
                          <a:effectLst/>
                          <a:latin typeface="Arial" panose="020B0604020202020204" pitchFamily="34" charset="0"/>
                          <a:cs typeface="Arial" panose="020B0604020202020204" pitchFamily="34" charset="0"/>
                        </a:rPr>
                        <a:t>Expandability</a:t>
                      </a:r>
                    </a:p>
                  </a:txBody>
                  <a:tcPr marL="34290" marR="34290" marT="34290" marB="34290" anchor="ctr">
                    <a:lnL w="12700" cmpd="sng">
                      <a:noFill/>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Integrated barcode reader,</a:t>
                      </a:r>
                    </a:p>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2nd battery, payments,</a:t>
                      </a:r>
                    </a:p>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VESA adapter, Workstation</a:t>
                      </a:r>
                    </a:p>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cradle and more</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Integrated barcode reader,</a:t>
                      </a:r>
                    </a:p>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VESA adapter, Workstation</a:t>
                      </a:r>
                    </a:p>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cradle and more</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Integrated advanced range</a:t>
                      </a:r>
                      <a:r>
                        <a:rPr lang="cs-CZ" sz="700" kern="1200" baseline="0" dirty="0">
                          <a:solidFill>
                            <a:schemeClr val="dk1"/>
                          </a:solidFill>
                          <a:latin typeface="+mn-lt"/>
                          <a:ea typeface="+mn-ea"/>
                          <a:cs typeface="+mn-cs"/>
                        </a:rPr>
                        <a:t> </a:t>
                      </a:r>
                      <a:r>
                        <a:rPr lang="en-US" sz="700" kern="1200" baseline="0" dirty="0">
                          <a:solidFill>
                            <a:schemeClr val="dk1"/>
                          </a:solidFill>
                          <a:latin typeface="+mn-lt"/>
                          <a:ea typeface="+mn-ea"/>
                          <a:cs typeface="+mn-cs"/>
                        </a:rPr>
                        <a:t>barcode reader, RFID reader,</a:t>
                      </a:r>
                      <a:r>
                        <a:rPr lang="cs-CZ" sz="700" kern="1200" baseline="0" dirty="0">
                          <a:solidFill>
                            <a:schemeClr val="dk1"/>
                          </a:solidFill>
                          <a:latin typeface="+mn-lt"/>
                          <a:ea typeface="+mn-ea"/>
                          <a:cs typeface="+mn-cs"/>
                        </a:rPr>
                        <a:t> </a:t>
                      </a:r>
                      <a:r>
                        <a:rPr lang="en-US" sz="700" kern="1200" baseline="0" dirty="0">
                          <a:solidFill>
                            <a:schemeClr val="dk1"/>
                          </a:solidFill>
                          <a:latin typeface="+mn-lt"/>
                          <a:ea typeface="+mn-ea"/>
                          <a:cs typeface="+mn-cs"/>
                        </a:rPr>
                        <a:t>friction hinge keyboard, rugged vehicle dock and more</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Integrated advanced range </a:t>
                      </a:r>
                    </a:p>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barcode reader, RFID reader, </a:t>
                      </a:r>
                    </a:p>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friction hinge keyboard, rugged </a:t>
                      </a:r>
                    </a:p>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vehicle dock and more</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Integrated barcode reader,</a:t>
                      </a:r>
                    </a:p>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friction hinge keyboard,</a:t>
                      </a:r>
                    </a:p>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2nd battery and more</a:t>
                      </a:r>
                    </a:p>
                  </a:txBody>
                  <a:tcPr anchor="ctr">
                    <a:lnL w="6350" cap="flat" cmpd="sng" algn="ctr">
                      <a:solidFill>
                        <a:srgbClr val="C3C6CC"/>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extLst>
                  <a:ext uri="{0D108BD9-81ED-4DB2-BD59-A6C34878D82A}">
                    <a16:rowId xmlns:a16="http://schemas.microsoft.com/office/drawing/2014/main" val="552691371"/>
                  </a:ext>
                </a:extLst>
              </a:tr>
              <a:tr h="621792">
                <a:tc>
                  <a:txBody>
                    <a:bodyPr/>
                    <a:lstStyle/>
                    <a:p>
                      <a:r>
                        <a:rPr lang="en-US" sz="900" b="1" i="0" dirty="0">
                          <a:effectLst/>
                          <a:latin typeface="Arial" panose="020B0604020202020204" pitchFamily="34" charset="0"/>
                          <a:cs typeface="Arial" panose="020B0604020202020204" pitchFamily="34" charset="0"/>
                        </a:rPr>
                        <a:t>Drop</a:t>
                      </a:r>
                    </a:p>
                    <a:p>
                      <a:r>
                        <a:rPr lang="en-US" sz="900" b="1" i="0" dirty="0">
                          <a:effectLst/>
                          <a:latin typeface="Arial" panose="020B0604020202020204" pitchFamily="34" charset="0"/>
                          <a:cs typeface="Arial" panose="020B0604020202020204" pitchFamily="34" charset="0"/>
                        </a:rPr>
                        <a:t>Specification</a:t>
                      </a:r>
                    </a:p>
                  </a:txBody>
                  <a:tcPr marL="34290" marR="34290" marT="34290" marB="34290" anchor="ctr">
                    <a:lnL w="12700" cmpd="sng">
                      <a:noFill/>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US" sz="700" kern="1200" baseline="0" dirty="0">
                          <a:solidFill>
                            <a:schemeClr val="dk1"/>
                          </a:solidFill>
                          <a:effectLst/>
                          <a:latin typeface="+mn-lt"/>
                          <a:ea typeface="+mn-ea"/>
                          <a:cs typeface="+mn-cs"/>
                        </a:rPr>
                        <a:t>MIL-STD-810H</a:t>
                      </a:r>
                    </a:p>
                    <a:p>
                      <a:pPr algn="ctr" rtl="0"/>
                      <a:r>
                        <a:rPr lang="en-US" sz="700" kern="1200" baseline="0" dirty="0">
                          <a:solidFill>
                            <a:schemeClr val="dk1"/>
                          </a:solidFill>
                          <a:effectLst/>
                          <a:latin typeface="+mn-lt"/>
                          <a:ea typeface="+mn-ea"/>
                          <a:cs typeface="+mn-cs"/>
                        </a:rPr>
                        <a:t>4 ft.</a:t>
                      </a:r>
                      <a:r>
                        <a:rPr lang="cs-CZ" sz="700" kern="1200" baseline="0" dirty="0">
                          <a:solidFill>
                            <a:schemeClr val="dk1"/>
                          </a:solidFill>
                          <a:effectLst/>
                          <a:latin typeface="+mn-lt"/>
                          <a:ea typeface="+mn-ea"/>
                          <a:cs typeface="+mn-cs"/>
                        </a:rPr>
                        <a:t> (</a:t>
                      </a:r>
                      <a:r>
                        <a:rPr lang="en-US" sz="700" kern="1200" baseline="0" dirty="0">
                          <a:solidFill>
                            <a:schemeClr val="dk1"/>
                          </a:solidFill>
                          <a:effectLst/>
                          <a:latin typeface="+mn-lt"/>
                          <a:ea typeface="+mn-ea"/>
                          <a:cs typeface="+mn-cs"/>
                        </a:rPr>
                        <a:t>1.2 m</a:t>
                      </a:r>
                      <a:r>
                        <a:rPr lang="cs-CZ" sz="700" kern="1200" baseline="0" dirty="0">
                          <a:solidFill>
                            <a:schemeClr val="dk1"/>
                          </a:solidFill>
                          <a:effectLst/>
                          <a:latin typeface="+mn-lt"/>
                          <a:ea typeface="+mn-ea"/>
                          <a:cs typeface="+mn-cs"/>
                        </a:rPr>
                        <a:t>)</a:t>
                      </a:r>
                      <a:r>
                        <a:rPr lang="en-US" sz="700" kern="1200" baseline="0" dirty="0">
                          <a:solidFill>
                            <a:schemeClr val="dk1"/>
                          </a:solidFill>
                          <a:effectLst/>
                          <a:latin typeface="+mn-lt"/>
                          <a:ea typeface="+mn-ea"/>
                          <a:cs typeface="+mn-cs"/>
                        </a:rPr>
                        <a:t> drop to concrete</a:t>
                      </a:r>
                    </a:p>
                    <a:p>
                      <a:pPr algn="ctr" rtl="0"/>
                      <a:r>
                        <a:rPr lang="en-US" sz="700" kern="1200" baseline="0" dirty="0">
                          <a:solidFill>
                            <a:schemeClr val="dk1"/>
                          </a:solidFill>
                          <a:effectLst/>
                          <a:latin typeface="+mn-lt"/>
                          <a:ea typeface="+mn-ea"/>
                          <a:cs typeface="+mn-cs"/>
                        </a:rPr>
                        <a:t>5.1 ft.</a:t>
                      </a:r>
                      <a:r>
                        <a:rPr lang="cs-CZ" sz="700" kern="1200" baseline="0" dirty="0">
                          <a:solidFill>
                            <a:schemeClr val="dk1"/>
                          </a:solidFill>
                          <a:effectLst/>
                          <a:latin typeface="+mn-lt"/>
                          <a:ea typeface="+mn-ea"/>
                          <a:cs typeface="+mn-cs"/>
                        </a:rPr>
                        <a:t> (</a:t>
                      </a:r>
                      <a:r>
                        <a:rPr lang="en-US" sz="700" kern="1200" baseline="0" dirty="0">
                          <a:solidFill>
                            <a:schemeClr val="dk1"/>
                          </a:solidFill>
                          <a:effectLst/>
                          <a:latin typeface="+mn-lt"/>
                          <a:ea typeface="+mn-ea"/>
                          <a:cs typeface="+mn-cs"/>
                        </a:rPr>
                        <a:t>1.55 m</a:t>
                      </a:r>
                      <a:r>
                        <a:rPr lang="cs-CZ" sz="700" kern="1200" baseline="0" dirty="0">
                          <a:solidFill>
                            <a:schemeClr val="dk1"/>
                          </a:solidFill>
                          <a:effectLst/>
                          <a:latin typeface="+mn-lt"/>
                          <a:ea typeface="+mn-ea"/>
                          <a:cs typeface="+mn-cs"/>
                        </a:rPr>
                        <a:t>)</a:t>
                      </a:r>
                      <a:r>
                        <a:rPr lang="en-US" sz="700" kern="1200" baseline="0" dirty="0">
                          <a:solidFill>
                            <a:schemeClr val="dk1"/>
                          </a:solidFill>
                          <a:effectLst/>
                          <a:latin typeface="+mn-lt"/>
                          <a:ea typeface="+mn-ea"/>
                          <a:cs typeface="+mn-cs"/>
                        </a:rPr>
                        <a:t> drop to concrete</a:t>
                      </a:r>
                    </a:p>
                    <a:p>
                      <a:pPr algn="ctr" rtl="0"/>
                      <a:r>
                        <a:rPr lang="en-US" sz="700" kern="1200" baseline="0" dirty="0">
                          <a:solidFill>
                            <a:schemeClr val="dk1"/>
                          </a:solidFill>
                          <a:effectLst/>
                          <a:latin typeface="+mn-lt"/>
                          <a:ea typeface="+mn-ea"/>
                          <a:cs typeface="+mn-cs"/>
                        </a:rPr>
                        <a:t>with rugged boot</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US" sz="700" kern="1200" baseline="0" dirty="0">
                          <a:solidFill>
                            <a:schemeClr val="dk1"/>
                          </a:solidFill>
                          <a:effectLst/>
                          <a:latin typeface="+mn-lt"/>
                          <a:ea typeface="+mn-ea"/>
                          <a:cs typeface="+mn-cs"/>
                        </a:rPr>
                        <a:t>MIL-STD-810H</a:t>
                      </a:r>
                    </a:p>
                    <a:p>
                      <a:pPr algn="ctr" rtl="0"/>
                      <a:r>
                        <a:rPr lang="en-US" sz="700" kern="1200" baseline="0" dirty="0">
                          <a:solidFill>
                            <a:schemeClr val="dk1"/>
                          </a:solidFill>
                          <a:effectLst/>
                          <a:latin typeface="+mn-lt"/>
                          <a:ea typeface="+mn-ea"/>
                          <a:cs typeface="+mn-cs"/>
                        </a:rPr>
                        <a:t>3.3 ft.</a:t>
                      </a:r>
                      <a:r>
                        <a:rPr lang="cs-CZ" sz="700" kern="1200" baseline="0" dirty="0">
                          <a:solidFill>
                            <a:schemeClr val="dk1"/>
                          </a:solidFill>
                          <a:effectLst/>
                          <a:latin typeface="+mn-lt"/>
                          <a:ea typeface="+mn-ea"/>
                          <a:cs typeface="+mn-cs"/>
                        </a:rPr>
                        <a:t> (</a:t>
                      </a:r>
                      <a:r>
                        <a:rPr lang="en-US" sz="700" kern="1200" baseline="0" dirty="0">
                          <a:solidFill>
                            <a:schemeClr val="dk1"/>
                          </a:solidFill>
                          <a:effectLst/>
                          <a:latin typeface="+mn-lt"/>
                          <a:ea typeface="+mn-ea"/>
                          <a:cs typeface="+mn-cs"/>
                        </a:rPr>
                        <a:t>1 m</a:t>
                      </a:r>
                      <a:r>
                        <a:rPr lang="cs-CZ" sz="700" kern="1200" baseline="0" dirty="0">
                          <a:solidFill>
                            <a:schemeClr val="dk1"/>
                          </a:solidFill>
                          <a:effectLst/>
                          <a:latin typeface="+mn-lt"/>
                          <a:ea typeface="+mn-ea"/>
                          <a:cs typeface="+mn-cs"/>
                        </a:rPr>
                        <a:t>)</a:t>
                      </a:r>
                      <a:r>
                        <a:rPr lang="en-US" sz="700" kern="1200" baseline="0" dirty="0">
                          <a:solidFill>
                            <a:schemeClr val="dk1"/>
                          </a:solidFill>
                          <a:effectLst/>
                          <a:latin typeface="+mn-lt"/>
                          <a:ea typeface="+mn-ea"/>
                          <a:cs typeface="+mn-cs"/>
                        </a:rPr>
                        <a:t> drop to vinyl tile</a:t>
                      </a:r>
                      <a:r>
                        <a:rPr lang="cs-CZ" sz="700" kern="1200" baseline="0" dirty="0">
                          <a:solidFill>
                            <a:schemeClr val="dk1"/>
                          </a:solidFill>
                          <a:effectLst/>
                          <a:latin typeface="+mn-lt"/>
                          <a:ea typeface="+mn-ea"/>
                          <a:cs typeface="+mn-cs"/>
                        </a:rPr>
                        <a:t> </a:t>
                      </a:r>
                      <a:r>
                        <a:rPr lang="en-US" sz="700" kern="1200" baseline="0" dirty="0">
                          <a:solidFill>
                            <a:schemeClr val="dk1"/>
                          </a:solidFill>
                          <a:effectLst/>
                          <a:latin typeface="+mn-lt"/>
                          <a:ea typeface="+mn-ea"/>
                          <a:cs typeface="+mn-cs"/>
                        </a:rPr>
                        <a:t>over concrete</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pt-BR" sz="700" kern="1200" baseline="0" dirty="0">
                          <a:solidFill>
                            <a:schemeClr val="dk1"/>
                          </a:solidFill>
                          <a:effectLst/>
                          <a:latin typeface="+mn-lt"/>
                          <a:ea typeface="+mn-ea"/>
                          <a:cs typeface="+mn-cs"/>
                        </a:rPr>
                        <a:t>Exceeds MIL-STD-810H​</a:t>
                      </a:r>
                    </a:p>
                    <a:p>
                      <a:pPr algn="ctr" rtl="0"/>
                      <a:r>
                        <a:rPr lang="pt-BR" sz="700" kern="1200" baseline="0" dirty="0">
                          <a:solidFill>
                            <a:schemeClr val="dk1"/>
                          </a:solidFill>
                          <a:effectLst/>
                          <a:latin typeface="+mn-lt"/>
                          <a:ea typeface="+mn-ea"/>
                          <a:cs typeface="+mn-cs"/>
                        </a:rPr>
                        <a:t>5 ft. (1.5 m) drop to concrete​</a:t>
                      </a:r>
                      <a:endParaRPr lang="en-US" sz="700" kern="1200" baseline="0" dirty="0">
                        <a:solidFill>
                          <a:schemeClr val="dk1"/>
                        </a:solidFill>
                        <a:effectLst/>
                        <a:latin typeface="+mn-lt"/>
                        <a:ea typeface="+mn-ea"/>
                        <a:cs typeface="+mn-cs"/>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US" sz="700" kern="1200" baseline="0" dirty="0">
                          <a:solidFill>
                            <a:schemeClr val="dk1"/>
                          </a:solidFill>
                          <a:effectLst/>
                          <a:latin typeface="+mn-lt"/>
                          <a:ea typeface="+mn-ea"/>
                          <a:cs typeface="+mn-cs"/>
                        </a:rPr>
                        <a:t>Exceeds MIL-STD-810H</a:t>
                      </a:r>
                    </a:p>
                    <a:p>
                      <a:pPr algn="ctr" rtl="0"/>
                      <a:r>
                        <a:rPr lang="en-US" sz="700" kern="1200" baseline="0" dirty="0">
                          <a:solidFill>
                            <a:schemeClr val="dk1"/>
                          </a:solidFill>
                          <a:effectLst/>
                          <a:latin typeface="+mn-lt"/>
                          <a:ea typeface="+mn-ea"/>
                          <a:cs typeface="+mn-cs"/>
                        </a:rPr>
                        <a:t>5 ft</a:t>
                      </a:r>
                      <a:r>
                        <a:rPr lang="cs-CZ" sz="700" kern="1200" baseline="0" dirty="0">
                          <a:solidFill>
                            <a:schemeClr val="dk1"/>
                          </a:solidFill>
                          <a:effectLst/>
                          <a:latin typeface="+mn-lt"/>
                          <a:ea typeface="+mn-ea"/>
                          <a:cs typeface="+mn-cs"/>
                        </a:rPr>
                        <a:t>.</a:t>
                      </a:r>
                      <a:r>
                        <a:rPr lang="en-US" sz="700" kern="1200" baseline="0" dirty="0">
                          <a:solidFill>
                            <a:schemeClr val="dk1"/>
                          </a:solidFill>
                          <a:effectLst/>
                          <a:latin typeface="+mn-lt"/>
                          <a:ea typeface="+mn-ea"/>
                          <a:cs typeface="+mn-cs"/>
                        </a:rPr>
                        <a:t> (1.5 m) drop to concrete</a:t>
                      </a:r>
                    </a:p>
                    <a:p>
                      <a:pPr algn="ctr" rtl="0"/>
                      <a:r>
                        <a:rPr lang="en-US" sz="700" kern="1200" baseline="0" dirty="0">
                          <a:solidFill>
                            <a:schemeClr val="dk1"/>
                          </a:solidFill>
                          <a:effectLst/>
                          <a:latin typeface="+mn-lt"/>
                          <a:ea typeface="+mn-ea"/>
                          <a:cs typeface="+mn-cs"/>
                        </a:rPr>
                        <a:t>Meets MIL-STD-810H</a:t>
                      </a:r>
                    </a:p>
                    <a:p>
                      <a:pPr algn="ctr" rtl="0"/>
                      <a:r>
                        <a:rPr lang="en-US" sz="700" kern="1200" baseline="0" dirty="0">
                          <a:solidFill>
                            <a:schemeClr val="dk1"/>
                          </a:solidFill>
                          <a:effectLst/>
                          <a:latin typeface="+mn-lt"/>
                          <a:ea typeface="+mn-ea"/>
                          <a:cs typeface="+mn-cs"/>
                        </a:rPr>
                        <a:t>6 ft</a:t>
                      </a:r>
                      <a:r>
                        <a:rPr lang="cs-CZ" sz="700" kern="1200" baseline="0" dirty="0">
                          <a:solidFill>
                            <a:schemeClr val="dk1"/>
                          </a:solidFill>
                          <a:effectLst/>
                          <a:latin typeface="+mn-lt"/>
                          <a:ea typeface="+mn-ea"/>
                          <a:cs typeface="+mn-cs"/>
                        </a:rPr>
                        <a:t>.</a:t>
                      </a:r>
                      <a:r>
                        <a:rPr lang="en-US" sz="700" kern="1200" baseline="0" dirty="0">
                          <a:solidFill>
                            <a:schemeClr val="dk1"/>
                          </a:solidFill>
                          <a:effectLst/>
                          <a:latin typeface="+mn-lt"/>
                          <a:ea typeface="+mn-ea"/>
                          <a:cs typeface="+mn-cs"/>
                        </a:rPr>
                        <a:t> (1.8 m) drop to plywood over concrete</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US" sz="700" kern="1200" baseline="0" dirty="0">
                          <a:solidFill>
                            <a:schemeClr val="dk1"/>
                          </a:solidFill>
                          <a:effectLst/>
                          <a:latin typeface="+mn-lt"/>
                          <a:ea typeface="+mn-ea"/>
                          <a:cs typeface="+mn-cs"/>
                        </a:rPr>
                        <a:t>MIL-STD-810H</a:t>
                      </a:r>
                    </a:p>
                    <a:p>
                      <a:pPr algn="ctr" rtl="0"/>
                      <a:r>
                        <a:rPr lang="en-US" sz="700" kern="1200" baseline="0" dirty="0">
                          <a:solidFill>
                            <a:schemeClr val="dk1"/>
                          </a:solidFill>
                          <a:effectLst/>
                          <a:latin typeface="+mn-lt"/>
                          <a:ea typeface="+mn-ea"/>
                          <a:cs typeface="+mn-cs"/>
                        </a:rPr>
                        <a:t>4 ft. (1.2 m) drop to plywood over concrete</a:t>
                      </a:r>
                    </a:p>
                    <a:p>
                      <a:pPr algn="ctr" rtl="0"/>
                      <a:r>
                        <a:rPr lang="en-US" sz="700" kern="1200" baseline="0" dirty="0">
                          <a:solidFill>
                            <a:schemeClr val="dk1"/>
                          </a:solidFill>
                          <a:effectLst/>
                          <a:latin typeface="+mn-lt"/>
                          <a:ea typeface="+mn-ea"/>
                          <a:cs typeface="+mn-cs"/>
                        </a:rPr>
                        <a:t>5 ft. (1.5 m) drop to plywood over concrete</a:t>
                      </a:r>
                    </a:p>
                    <a:p>
                      <a:pPr algn="ctr" rtl="0"/>
                      <a:r>
                        <a:rPr lang="en-US" sz="700" kern="1200" baseline="0" dirty="0">
                          <a:solidFill>
                            <a:schemeClr val="dk1"/>
                          </a:solidFill>
                          <a:effectLst/>
                          <a:latin typeface="+mn-lt"/>
                          <a:ea typeface="+mn-ea"/>
                          <a:cs typeface="+mn-cs"/>
                        </a:rPr>
                        <a:t>with rugged boot</a:t>
                      </a:r>
                    </a:p>
                  </a:txBody>
                  <a:tcPr anchor="ctr">
                    <a:lnL w="6350" cap="flat" cmpd="sng" algn="ctr">
                      <a:solidFill>
                        <a:srgbClr val="C3C6CC"/>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1675959"/>
                  </a:ext>
                </a:extLst>
              </a:tr>
              <a:tr h="365760">
                <a:tc>
                  <a:txBody>
                    <a:bodyPr/>
                    <a:lstStyle/>
                    <a:p>
                      <a:r>
                        <a:rPr lang="en-US" sz="900" b="1" i="0" dirty="0">
                          <a:effectLst/>
                          <a:latin typeface="Arial" panose="020B0604020202020204" pitchFamily="34" charset="0"/>
                          <a:cs typeface="Arial" panose="020B0604020202020204" pitchFamily="34" charset="0"/>
                        </a:rPr>
                        <a:t>Sealing</a:t>
                      </a:r>
                    </a:p>
                  </a:txBody>
                  <a:tcPr marL="34290" marR="34290" marT="34290" marB="34290" anchor="ctr">
                    <a:lnL w="12700" cmpd="sng">
                      <a:noFill/>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grid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IP65</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hMerge="1">
                  <a:txBody>
                    <a:bodyPr/>
                    <a:lstStyle/>
                    <a:p>
                      <a:endParaRPr lang="en-US"/>
                    </a:p>
                  </a:txBody>
                  <a:tcPr>
                    <a:lnL w="12700" cap="flat" cmpd="sng" algn="ctr">
                      <a:solidFill>
                        <a:srgbClr val="C3C6CC"/>
                      </a:solidFill>
                      <a:prstDash val="solid"/>
                      <a:round/>
                      <a:headEnd type="none" w="med" len="med"/>
                      <a:tailEnd type="none" w="med" len="med"/>
                    </a:lnL>
                    <a:lnT w="12700" cap="flat" cmpd="sng" algn="ctr">
                      <a:solidFill>
                        <a:srgbClr val="C3C6CC"/>
                      </a:solidFill>
                      <a:prstDash val="solid"/>
                      <a:round/>
                      <a:headEnd type="none" w="med" len="med"/>
                      <a:tailEnd type="none" w="med" len="med"/>
                    </a:lnT>
                  </a:tcPr>
                </a:tc>
                <a:tc grid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IP66</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hMerge="1">
                  <a:txBody>
                    <a:bodyPr/>
                    <a:lstStyle/>
                    <a:p>
                      <a:pPr marL="0" marR="0" indent="0" algn="ctr" defTabSz="914126" rtl="0" eaLnBrk="1" fontAlgn="auto" latinLnBrk="0" hangingPunct="1">
                        <a:lnSpc>
                          <a:spcPct val="100000"/>
                        </a:lnSpc>
                        <a:spcBef>
                          <a:spcPts val="0"/>
                        </a:spcBef>
                        <a:spcAft>
                          <a:spcPts val="0"/>
                        </a:spcAft>
                        <a:buClrTx/>
                        <a:buSzTx/>
                        <a:buFontTx/>
                        <a:buNone/>
                        <a:tabLst/>
                        <a:defRPr/>
                      </a:pPr>
                      <a:endParaRPr lang="en-US" sz="700" kern="1200" baseline="0" dirty="0">
                        <a:solidFill>
                          <a:schemeClr val="dk1"/>
                        </a:solidFill>
                        <a:latin typeface="+mn-lt"/>
                        <a:ea typeface="+mn-ea"/>
                        <a:cs typeface="+mn-cs"/>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IP65 with ports open</a:t>
                      </a:r>
                    </a:p>
                  </a:txBody>
                  <a:tcPr anchor="ctr">
                    <a:lnL w="6350" cap="flat" cmpd="sng" algn="ctr">
                      <a:solidFill>
                        <a:srgbClr val="C3C6CC"/>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extLst>
                  <a:ext uri="{0D108BD9-81ED-4DB2-BD59-A6C34878D82A}">
                    <a16:rowId xmlns:a16="http://schemas.microsoft.com/office/drawing/2014/main" val="566955523"/>
                  </a:ext>
                </a:extLst>
              </a:tr>
              <a:tr h="521208">
                <a:tc>
                  <a:txBody>
                    <a:bodyPr/>
                    <a:lstStyle/>
                    <a:p>
                      <a:r>
                        <a:rPr lang="en-US" sz="900" b="1" i="0" dirty="0">
                          <a:effectLst/>
                          <a:latin typeface="Arial" panose="020B0604020202020204" pitchFamily="34" charset="0"/>
                          <a:cs typeface="Arial" panose="020B0604020202020204" pitchFamily="34" charset="0"/>
                        </a:rPr>
                        <a:t>Freezer</a:t>
                      </a:r>
                    </a:p>
                  </a:txBody>
                  <a:tcPr marL="34290" marR="34290" marT="34290" marB="34290" anchor="ctr">
                    <a:lnL w="12700" cmpd="sng">
                      <a:noFill/>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cs-CZ" sz="700" kern="1200" baseline="0" dirty="0">
                          <a:solidFill>
                            <a:schemeClr val="dk1"/>
                          </a:solidFill>
                          <a:latin typeface="+mn-lt"/>
                          <a:ea typeface="+mn-ea"/>
                          <a:cs typeface="+mn-cs"/>
                        </a:rPr>
                        <a:t>No</a:t>
                      </a:r>
                      <a:endParaRPr lang="en-US" sz="700" kern="1200" baseline="0" dirty="0">
                        <a:solidFill>
                          <a:schemeClr val="dk1"/>
                        </a:solidFill>
                        <a:latin typeface="+mn-lt"/>
                        <a:ea typeface="+mn-ea"/>
                        <a:cs typeface="+mn-cs"/>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dirty="0"/>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Yes (heated touch screen with</a:t>
                      </a:r>
                    </a:p>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ET60, requires rugged </a:t>
                      </a:r>
                      <a:br>
                        <a:rPr lang="en-US" sz="700" kern="1200" baseline="0" dirty="0">
                          <a:solidFill>
                            <a:schemeClr val="dk1"/>
                          </a:solidFill>
                          <a:latin typeface="+mn-lt"/>
                          <a:ea typeface="+mn-ea"/>
                          <a:cs typeface="+mn-cs"/>
                        </a:rPr>
                      </a:br>
                      <a:r>
                        <a:rPr lang="en-US" sz="700" kern="1200" baseline="0" dirty="0">
                          <a:solidFill>
                            <a:schemeClr val="dk1"/>
                          </a:solidFill>
                          <a:latin typeface="+mn-lt"/>
                          <a:ea typeface="+mn-ea"/>
                          <a:cs typeface="+mn-cs"/>
                        </a:rPr>
                        <a:t>vehicle dock)</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cs-CZ" sz="700" kern="1200" baseline="0" dirty="0">
                          <a:solidFill>
                            <a:schemeClr val="dk1"/>
                          </a:solidFill>
                          <a:latin typeface="+mn-lt"/>
                          <a:ea typeface="+mn-ea"/>
                          <a:cs typeface="+mn-cs"/>
                        </a:rPr>
                        <a:t>No</a:t>
                      </a:r>
                      <a:endParaRPr lang="en-US" sz="700" kern="1200" baseline="0" dirty="0">
                        <a:solidFill>
                          <a:schemeClr val="dk1"/>
                        </a:solidFill>
                        <a:latin typeface="+mn-lt"/>
                        <a:ea typeface="+mn-ea"/>
                        <a:cs typeface="+mn-cs"/>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700" kern="1200" baseline="0" dirty="0">
                          <a:solidFill>
                            <a:schemeClr val="dk1"/>
                          </a:solidFill>
                          <a:latin typeface="+mn-lt"/>
                          <a:ea typeface="+mn-ea"/>
                          <a:cs typeface="+mn-cs"/>
                        </a:rPr>
                        <a:t>No</a:t>
                      </a:r>
                    </a:p>
                  </a:txBody>
                  <a:tcPr anchor="ctr">
                    <a:lnL w="6350" cap="flat" cmpd="sng" algn="ctr">
                      <a:solidFill>
                        <a:srgbClr val="C3C6CC"/>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5462679"/>
                  </a:ext>
                </a:extLst>
              </a:tr>
              <a:tr h="457200">
                <a:tc>
                  <a:txBody>
                    <a:bodyPr/>
                    <a:lstStyle/>
                    <a:p>
                      <a:r>
                        <a:rPr lang="en-US" sz="900" b="1" i="0" dirty="0">
                          <a:effectLst/>
                          <a:latin typeface="Arial" panose="020B0604020202020204" pitchFamily="34" charset="0"/>
                          <a:cs typeface="Arial" panose="020B0604020202020204" pitchFamily="34" charset="0"/>
                        </a:rPr>
                        <a:t>Hazardous </a:t>
                      </a:r>
                    </a:p>
                    <a:p>
                      <a:r>
                        <a:rPr lang="en-US" sz="900" b="1" i="0" dirty="0">
                          <a:effectLst/>
                          <a:latin typeface="Arial" panose="020B0604020202020204" pitchFamily="34" charset="0"/>
                          <a:cs typeface="Arial" panose="020B0604020202020204" pitchFamily="34" charset="0"/>
                        </a:rPr>
                        <a:t>Location Cert.</a:t>
                      </a:r>
                    </a:p>
                  </a:txBody>
                  <a:tcPr marL="34290" marR="34290" marT="34290" marB="34290" anchor="ctr">
                    <a:lnL w="12700" cmpd="sng">
                      <a:noFill/>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gridSpan="2">
                  <a:txBody>
                    <a:bodyPr/>
                    <a:lstStyle/>
                    <a:p>
                      <a:pPr algn="ctr"/>
                      <a:r>
                        <a:rPr lang="en-US" sz="700" kern="1200" baseline="0" dirty="0">
                          <a:solidFill>
                            <a:schemeClr val="dk1"/>
                          </a:solidFill>
                          <a:effectLst/>
                          <a:latin typeface="+mn-lt"/>
                          <a:ea typeface="+mn-ea"/>
                          <a:cs typeface="+mn-cs"/>
                        </a:rPr>
                        <a:t>No</a:t>
                      </a: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hMerge="1">
                  <a:txBody>
                    <a:bodyPr/>
                    <a:lstStyle/>
                    <a:p>
                      <a:endParaRPr lang="en-US"/>
                    </a:p>
                  </a:txBody>
                  <a:tcPr>
                    <a:lnL w="12700" cap="flat" cmpd="sng" algn="ctr">
                      <a:solidFill>
                        <a:srgbClr val="C3C6CC"/>
                      </a:solidFill>
                      <a:prstDash val="solid"/>
                      <a:round/>
                      <a:headEnd type="none" w="med" len="med"/>
                      <a:tailEnd type="none" w="med" len="med"/>
                    </a:lnL>
                  </a:tcPr>
                </a:tc>
                <a:tc>
                  <a:txBody>
                    <a:bodyPr/>
                    <a:lstStyle/>
                    <a:p>
                      <a:pPr algn="ctr"/>
                      <a:r>
                        <a:rPr lang="en-US" sz="700" kern="1200" baseline="0" dirty="0">
                          <a:solidFill>
                            <a:schemeClr val="dk1"/>
                          </a:solidFill>
                          <a:effectLst/>
                          <a:latin typeface="+mn-lt"/>
                          <a:ea typeface="+mn-ea"/>
                          <a:cs typeface="+mn-cs"/>
                        </a:rPr>
                        <a:t>C1D2</a:t>
                      </a:r>
                      <a:endParaRPr lang="en-US" sz="700" kern="1200" baseline="30000" dirty="0">
                        <a:solidFill>
                          <a:schemeClr val="dk1"/>
                        </a:solidFill>
                        <a:effectLst/>
                        <a:latin typeface="+mn-lt"/>
                        <a:ea typeface="+mn-ea"/>
                        <a:cs typeface="+mn-cs"/>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algn="ctr"/>
                      <a:r>
                        <a:rPr lang="en-US" sz="700" kern="1200" baseline="0" dirty="0">
                          <a:solidFill>
                            <a:schemeClr val="dk1"/>
                          </a:solidFill>
                          <a:effectLst/>
                          <a:latin typeface="+mn-lt"/>
                          <a:ea typeface="+mn-ea"/>
                          <a:cs typeface="+mn-cs"/>
                        </a:rPr>
                        <a:t>C1D2</a:t>
                      </a:r>
                      <a:r>
                        <a:rPr lang="cs-CZ" sz="700" kern="1200" baseline="30000" dirty="0">
                          <a:solidFill>
                            <a:schemeClr val="dk1"/>
                          </a:solidFill>
                          <a:effectLst/>
                          <a:latin typeface="+mn-lt"/>
                          <a:ea typeface="+mn-ea"/>
                          <a:cs typeface="+mn-cs"/>
                        </a:rPr>
                        <a:t>*</a:t>
                      </a:r>
                      <a:endParaRPr lang="en-US" sz="700" kern="1200" baseline="30000" dirty="0">
                        <a:solidFill>
                          <a:schemeClr val="dk1"/>
                        </a:solidFill>
                        <a:effectLst/>
                        <a:latin typeface="+mn-lt"/>
                        <a:ea typeface="+mn-ea"/>
                        <a:cs typeface="+mn-cs"/>
                      </a:endParaRPr>
                    </a:p>
                  </a:txBody>
                  <a:tcPr anchor="ctr">
                    <a:lnL w="6350" cap="flat" cmpd="sng" algn="ctr">
                      <a:solidFill>
                        <a:srgbClr val="C3C6CC"/>
                      </a:solidFill>
                      <a:prstDash val="solid"/>
                      <a:round/>
                      <a:headEnd type="none" w="med" len="med"/>
                      <a:tailEnd type="none" w="med" len="med"/>
                    </a:lnL>
                    <a:lnR w="6350" cap="flat" cmpd="sng" algn="ctr">
                      <a:solidFill>
                        <a:srgbClr val="C3C6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tc>
                  <a:txBody>
                    <a:bodyPr/>
                    <a:lstStyle/>
                    <a:p>
                      <a:pPr algn="ctr"/>
                      <a:r>
                        <a:rPr lang="en-US" sz="700" kern="1200" baseline="0" dirty="0">
                          <a:solidFill>
                            <a:schemeClr val="dk1"/>
                          </a:solidFill>
                          <a:effectLst/>
                          <a:latin typeface="+mn-lt"/>
                          <a:ea typeface="+mn-ea"/>
                          <a:cs typeface="+mn-cs"/>
                        </a:rPr>
                        <a:t>C1D2 configurations available</a:t>
                      </a:r>
                    </a:p>
                  </a:txBody>
                  <a:tcPr anchor="ctr">
                    <a:lnL w="6350" cap="flat" cmpd="sng" algn="ctr">
                      <a:solidFill>
                        <a:srgbClr val="C3C6CC"/>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EF2"/>
                    </a:solidFill>
                  </a:tcPr>
                </a:tc>
                <a:extLst>
                  <a:ext uri="{0D108BD9-81ED-4DB2-BD59-A6C34878D82A}">
                    <a16:rowId xmlns:a16="http://schemas.microsoft.com/office/drawing/2014/main" val="201816180"/>
                  </a:ext>
                </a:extLst>
              </a:tr>
            </a:tbl>
          </a:graphicData>
        </a:graphic>
      </p:graphicFrame>
      <p:sp>
        <p:nvSpPr>
          <p:cNvPr id="6" name="TextBox 5">
            <a:extLst>
              <a:ext uri="{FF2B5EF4-FFF2-40B4-BE49-F238E27FC236}">
                <a16:creationId xmlns:a16="http://schemas.microsoft.com/office/drawing/2014/main" id="{E9A51939-DA99-88B8-F799-0E0901D09E37}"/>
              </a:ext>
            </a:extLst>
          </p:cNvPr>
          <p:cNvSpPr txBox="1"/>
          <p:nvPr/>
        </p:nvSpPr>
        <p:spPr>
          <a:xfrm>
            <a:off x="477548" y="4831405"/>
            <a:ext cx="4088102" cy="230832"/>
          </a:xfrm>
          <a:prstGeom prst="rect">
            <a:avLst/>
          </a:prstGeom>
          <a:noFill/>
        </p:spPr>
        <p:txBody>
          <a:bodyPr wrap="square" rtlCol="0">
            <a:spAutoFit/>
          </a:bodyPr>
          <a:lstStyle/>
          <a:p>
            <a:r>
              <a:rPr lang="cs-CZ" sz="900" dirty="0"/>
              <a:t>* </a:t>
            </a:r>
            <a:r>
              <a:rPr lang="en-US" sz="900" dirty="0"/>
              <a:t>Available 1H 2025</a:t>
            </a:r>
          </a:p>
        </p:txBody>
      </p:sp>
      <p:sp>
        <p:nvSpPr>
          <p:cNvPr id="2" name="Parallelogram 1">
            <a:extLst>
              <a:ext uri="{FF2B5EF4-FFF2-40B4-BE49-F238E27FC236}">
                <a16:creationId xmlns:a16="http://schemas.microsoft.com/office/drawing/2014/main" id="{DBF8EFB3-56DB-4B0D-01D0-F88E54E5B83C}"/>
              </a:ext>
            </a:extLst>
          </p:cNvPr>
          <p:cNvSpPr/>
          <p:nvPr/>
        </p:nvSpPr>
        <p:spPr>
          <a:xfrm flipH="1">
            <a:off x="4147594" y="4886523"/>
            <a:ext cx="8765766" cy="560108"/>
          </a:xfrm>
          <a:prstGeom prst="parallelogram">
            <a:avLst>
              <a:gd name="adj" fmla="val 88303"/>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478F24F8-B09F-0900-CD0D-EA09CF6F52C3}"/>
              </a:ext>
            </a:extLst>
          </p:cNvPr>
          <p:cNvSpPr txBox="1">
            <a:spLocks/>
          </p:cNvSpPr>
          <p:nvPr/>
        </p:nvSpPr>
        <p:spPr>
          <a:xfrm>
            <a:off x="4763876" y="5024384"/>
            <a:ext cx="7999200" cy="365665"/>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1600" b="0" i="0" u="none" strike="noStrike" baseline="0" dirty="0">
                <a:solidFill>
                  <a:srgbClr val="FFFFFF"/>
                </a:solidFill>
              </a:rPr>
              <a:t>For more information on Zebra Tablets, please visit </a:t>
            </a:r>
            <a:r>
              <a:rPr lang="en-US" sz="1600" i="0" strike="noStrike" baseline="0" dirty="0">
                <a:solidFill>
                  <a:schemeClr val="bg1"/>
                </a:solidFill>
                <a:hlinkClick r:id="rId3">
                  <a:extLst>
                    <a:ext uri="{A12FA001-AC4F-418D-AE19-62706E023703}">
                      <ahyp:hlinkClr xmlns:ahyp="http://schemas.microsoft.com/office/drawing/2018/hyperlinkcolor" val="tx"/>
                    </a:ext>
                  </a:extLst>
                </a:hlinkClick>
              </a:rPr>
              <a:t>www.zebra.com/tablets</a:t>
            </a:r>
            <a:endParaRPr lang="en-US" sz="2000" dirty="0">
              <a:solidFill>
                <a:schemeClr val="bg1"/>
              </a:solidFill>
            </a:endParaRPr>
          </a:p>
        </p:txBody>
      </p:sp>
      <p:sp>
        <p:nvSpPr>
          <p:cNvPr id="7" name="Title 12">
            <a:extLst>
              <a:ext uri="{FF2B5EF4-FFF2-40B4-BE49-F238E27FC236}">
                <a16:creationId xmlns:a16="http://schemas.microsoft.com/office/drawing/2014/main" id="{13F69A6F-411D-749D-6265-75B1BB4A7A4E}"/>
              </a:ext>
            </a:extLst>
          </p:cNvPr>
          <p:cNvSpPr txBox="1">
            <a:spLocks/>
          </p:cNvSpPr>
          <p:nvPr/>
        </p:nvSpPr>
        <p:spPr>
          <a:xfrm>
            <a:off x="569913" y="538332"/>
            <a:ext cx="10269615" cy="531106"/>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lnSpc>
                <a:spcPct val="80000"/>
              </a:lnSpc>
              <a:spcAft>
                <a:spcPts val="0"/>
              </a:spcAft>
            </a:pPr>
            <a:r>
              <a:rPr lang="en-US" sz="2800" b="1" dirty="0"/>
              <a:t>Specifications Comparison At-A-Glance (continued)</a:t>
            </a:r>
          </a:p>
        </p:txBody>
      </p:sp>
    </p:spTree>
    <p:extLst>
      <p:ext uri="{BB962C8B-B14F-4D97-AF65-F5344CB8AC3E}">
        <p14:creationId xmlns:p14="http://schemas.microsoft.com/office/powerpoint/2010/main" val="3261921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40">
            <a:extLst>
              <a:ext uri="{FF2B5EF4-FFF2-40B4-BE49-F238E27FC236}">
                <a16:creationId xmlns:a16="http://schemas.microsoft.com/office/drawing/2014/main" id="{CEC069BA-8F4A-184D-BFF2-B92552C38C6E}"/>
              </a:ext>
            </a:extLst>
          </p:cNvPr>
          <p:cNvSpPr/>
          <p:nvPr/>
        </p:nvSpPr>
        <p:spPr>
          <a:xfrm>
            <a:off x="2594410" y="-16042"/>
            <a:ext cx="9592827" cy="557784"/>
          </a:xfrm>
          <a:custGeom>
            <a:avLst/>
            <a:gdLst>
              <a:gd name="connsiteX0" fmla="*/ 423620 w 9619281"/>
              <a:gd name="connsiteY0" fmla="*/ 5166 h 552773"/>
              <a:gd name="connsiteX1" fmla="*/ 0 w 9619281"/>
              <a:gd name="connsiteY1" fmla="*/ 552773 h 552773"/>
              <a:gd name="connsiteX2" fmla="*/ 9619281 w 9619281"/>
              <a:gd name="connsiteY2" fmla="*/ 552773 h 552773"/>
              <a:gd name="connsiteX3" fmla="*/ 9619281 w 9619281"/>
              <a:gd name="connsiteY3" fmla="*/ 0 h 552773"/>
              <a:gd name="connsiteX4" fmla="*/ 423620 w 9619281"/>
              <a:gd name="connsiteY4" fmla="*/ 5166 h 552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9281" h="552773">
                <a:moveTo>
                  <a:pt x="423620" y="5166"/>
                </a:moveTo>
                <a:lnTo>
                  <a:pt x="0" y="552773"/>
                </a:lnTo>
                <a:lnTo>
                  <a:pt x="9619281" y="552773"/>
                </a:lnTo>
                <a:lnTo>
                  <a:pt x="9619281" y="0"/>
                </a:lnTo>
                <a:lnTo>
                  <a:pt x="423620" y="516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 name="Group 57">
            <a:extLst>
              <a:ext uri="{FF2B5EF4-FFF2-40B4-BE49-F238E27FC236}">
                <a16:creationId xmlns:a16="http://schemas.microsoft.com/office/drawing/2014/main" id="{B6C66B77-BFEC-E14E-BEEC-CEDDD0A68225}"/>
              </a:ext>
            </a:extLst>
          </p:cNvPr>
          <p:cNvGrpSpPr/>
          <p:nvPr/>
        </p:nvGrpSpPr>
        <p:grpSpPr>
          <a:xfrm>
            <a:off x="-23806" y="-9484"/>
            <a:ext cx="2944208" cy="561746"/>
            <a:chOff x="-61162" y="397388"/>
            <a:chExt cx="2890354" cy="552451"/>
          </a:xfrm>
          <a:solidFill>
            <a:srgbClr val="0073E6"/>
          </a:solidFill>
        </p:grpSpPr>
        <p:grpSp>
          <p:nvGrpSpPr>
            <p:cNvPr id="59" name="Group 58">
              <a:extLst>
                <a:ext uri="{FF2B5EF4-FFF2-40B4-BE49-F238E27FC236}">
                  <a16:creationId xmlns:a16="http://schemas.microsoft.com/office/drawing/2014/main" id="{57CD5D75-CE3E-6942-AEE4-9F292E76E422}"/>
                </a:ext>
              </a:extLst>
            </p:cNvPr>
            <p:cNvGrpSpPr/>
            <p:nvPr userDrawn="1"/>
          </p:nvGrpSpPr>
          <p:grpSpPr>
            <a:xfrm>
              <a:off x="477019" y="397388"/>
              <a:ext cx="2352173" cy="552451"/>
              <a:chOff x="0" y="397440"/>
              <a:chExt cx="2352173" cy="552451"/>
            </a:xfrm>
            <a:grpFill/>
          </p:grpSpPr>
          <p:sp>
            <p:nvSpPr>
              <p:cNvPr id="61" name="Rectangle 60">
                <a:extLst>
                  <a:ext uri="{FF2B5EF4-FFF2-40B4-BE49-F238E27FC236}">
                    <a16:creationId xmlns:a16="http://schemas.microsoft.com/office/drawing/2014/main" id="{BFD99344-96B5-9145-9697-E941A0897A8D}"/>
                  </a:ext>
                </a:extLst>
              </p:cNvPr>
              <p:cNvSpPr/>
              <p:nvPr userDrawn="1"/>
            </p:nvSpPr>
            <p:spPr>
              <a:xfrm>
                <a:off x="0" y="397440"/>
                <a:ext cx="1933575" cy="552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Arial" panose="020B0604020202020204"/>
                </a:endParaRPr>
              </a:p>
            </p:txBody>
          </p:sp>
          <p:sp>
            <p:nvSpPr>
              <p:cNvPr id="62" name="Right Triangle 61">
                <a:extLst>
                  <a:ext uri="{FF2B5EF4-FFF2-40B4-BE49-F238E27FC236}">
                    <a16:creationId xmlns:a16="http://schemas.microsoft.com/office/drawing/2014/main" id="{2311FBDF-D577-3643-9D80-31B12A9C67D8}"/>
                  </a:ext>
                </a:extLst>
              </p:cNvPr>
              <p:cNvSpPr/>
              <p:nvPr userDrawn="1"/>
            </p:nvSpPr>
            <p:spPr>
              <a:xfrm rot="5400000">
                <a:off x="1863222" y="460940"/>
                <a:ext cx="552451" cy="4254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Arial" panose="020B0604020202020204"/>
                </a:endParaRPr>
              </a:p>
            </p:txBody>
          </p:sp>
        </p:grpSp>
        <p:sp>
          <p:nvSpPr>
            <p:cNvPr id="60" name="Rectangle 59">
              <a:extLst>
                <a:ext uri="{FF2B5EF4-FFF2-40B4-BE49-F238E27FC236}">
                  <a16:creationId xmlns:a16="http://schemas.microsoft.com/office/drawing/2014/main" id="{2BF7E18C-EA5F-854D-822B-3293738512E5}"/>
                </a:ext>
              </a:extLst>
            </p:cNvPr>
            <p:cNvSpPr/>
            <p:nvPr userDrawn="1"/>
          </p:nvSpPr>
          <p:spPr>
            <a:xfrm>
              <a:off x="-61162" y="397388"/>
              <a:ext cx="1994736" cy="5524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Arial" panose="020B0604020202020204"/>
              </a:endParaRPr>
            </a:p>
          </p:txBody>
        </p:sp>
      </p:grpSp>
      <p:sp>
        <p:nvSpPr>
          <p:cNvPr id="66" name="Rectangle 65">
            <a:extLst>
              <a:ext uri="{FF2B5EF4-FFF2-40B4-BE49-F238E27FC236}">
                <a16:creationId xmlns:a16="http://schemas.microsoft.com/office/drawing/2014/main" id="{DA7EFF32-D50D-FA42-BFA3-1E347FDDC6A3}"/>
              </a:ext>
            </a:extLst>
          </p:cNvPr>
          <p:cNvSpPr/>
          <p:nvPr/>
        </p:nvSpPr>
        <p:spPr>
          <a:xfrm>
            <a:off x="-23806" y="2748922"/>
            <a:ext cx="12211044" cy="41090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Arial" panose="020B0604020202020204"/>
            </a:endParaRPr>
          </a:p>
        </p:txBody>
      </p:sp>
      <p:sp>
        <p:nvSpPr>
          <p:cNvPr id="87" name="Title 1">
            <a:extLst>
              <a:ext uri="{FF2B5EF4-FFF2-40B4-BE49-F238E27FC236}">
                <a16:creationId xmlns:a16="http://schemas.microsoft.com/office/drawing/2014/main" id="{E2197BE4-71BC-174F-B567-2E4B03653945}"/>
              </a:ext>
            </a:extLst>
          </p:cNvPr>
          <p:cNvSpPr txBox="1">
            <a:spLocks/>
          </p:cNvSpPr>
          <p:nvPr/>
        </p:nvSpPr>
        <p:spPr>
          <a:xfrm>
            <a:off x="240787" y="88557"/>
            <a:ext cx="3293790" cy="365665"/>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2400" dirty="0">
                <a:solidFill>
                  <a:srgbClr val="FFFFFF"/>
                </a:solidFill>
                <a:latin typeface="Arial" panose="020B0604020202020204"/>
              </a:rPr>
              <a:t>Tablet Portfolio</a:t>
            </a:r>
          </a:p>
        </p:txBody>
      </p:sp>
      <p:graphicFrame>
        <p:nvGraphicFramePr>
          <p:cNvPr id="54" name="Table 53">
            <a:extLst>
              <a:ext uri="{FF2B5EF4-FFF2-40B4-BE49-F238E27FC236}">
                <a16:creationId xmlns:a16="http://schemas.microsoft.com/office/drawing/2014/main" id="{6466BA1E-3316-2B8A-7A1A-3F5C320FBFD8}"/>
              </a:ext>
            </a:extLst>
          </p:cNvPr>
          <p:cNvGraphicFramePr>
            <a:graphicFrameLocks noGrp="1"/>
          </p:cNvGraphicFramePr>
          <p:nvPr/>
        </p:nvGraphicFramePr>
        <p:xfrm>
          <a:off x="-20466" y="2746739"/>
          <a:ext cx="12211044" cy="4134121"/>
        </p:xfrm>
        <a:graphic>
          <a:graphicData uri="http://schemas.openxmlformats.org/drawingml/2006/table">
            <a:tbl>
              <a:tblPr bandRow="1">
                <a:tableStyleId>{5C22544A-7EE6-4342-B048-85BDC9FD1C3A}</a:tableStyleId>
              </a:tblPr>
              <a:tblGrid>
                <a:gridCol w="3052761">
                  <a:extLst>
                    <a:ext uri="{9D8B030D-6E8A-4147-A177-3AD203B41FA5}">
                      <a16:colId xmlns:a16="http://schemas.microsoft.com/office/drawing/2014/main" val="648090481"/>
                    </a:ext>
                  </a:extLst>
                </a:gridCol>
                <a:gridCol w="3052761">
                  <a:extLst>
                    <a:ext uri="{9D8B030D-6E8A-4147-A177-3AD203B41FA5}">
                      <a16:colId xmlns:a16="http://schemas.microsoft.com/office/drawing/2014/main" val="3996731915"/>
                    </a:ext>
                  </a:extLst>
                </a:gridCol>
                <a:gridCol w="3052761">
                  <a:extLst>
                    <a:ext uri="{9D8B030D-6E8A-4147-A177-3AD203B41FA5}">
                      <a16:colId xmlns:a16="http://schemas.microsoft.com/office/drawing/2014/main" val="4137120692"/>
                    </a:ext>
                  </a:extLst>
                </a:gridCol>
                <a:gridCol w="3052761">
                  <a:extLst>
                    <a:ext uri="{9D8B030D-6E8A-4147-A177-3AD203B41FA5}">
                      <a16:colId xmlns:a16="http://schemas.microsoft.com/office/drawing/2014/main" val="2694426202"/>
                    </a:ext>
                  </a:extLst>
                </a:gridCol>
              </a:tblGrid>
              <a:tr h="564982">
                <a:tc>
                  <a:txBody>
                    <a:bodyPr/>
                    <a:lstStyle/>
                    <a:p>
                      <a:pPr algn="l"/>
                      <a:endParaRPr lang="en-US" sz="1400" b="1" dirty="0">
                        <a:solidFill>
                          <a:schemeClr val="bg1"/>
                        </a:solidFill>
                      </a:endParaRPr>
                    </a:p>
                  </a:txBody>
                  <a:tcPr marL="502789" marR="182832" marT="182832" marB="182832" anchor="ctr">
                    <a:lnL w="12700" cmpd="sng">
                      <a:noFill/>
                    </a:lnL>
                    <a:lnR w="9525" cap="flat" cmpd="sng" algn="ctr">
                      <a:solidFill>
                        <a:schemeClr val="bg1">
                          <a:lumMod val="75000"/>
                        </a:schemeClr>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3E6"/>
                    </a:solidFill>
                  </a:tcPr>
                </a:tc>
                <a:tc>
                  <a:txBody>
                    <a:bodyPr/>
                    <a:lstStyle/>
                    <a:p>
                      <a:pPr algn="l"/>
                      <a:endParaRPr lang="en-US" sz="1400" b="1" dirty="0">
                        <a:solidFill>
                          <a:schemeClr val="bg1"/>
                        </a:solidFill>
                      </a:endParaRPr>
                    </a:p>
                  </a:txBody>
                  <a:tcPr marL="502789" marR="182832" marT="182832" marB="182832"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3E6"/>
                    </a:solidFill>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lang="en-US" sz="1200" b="1" i="0" dirty="0">
                        <a:solidFill>
                          <a:schemeClr val="bg1"/>
                        </a:solidFill>
                        <a:latin typeface="+mn-lt"/>
                        <a:cs typeface="Arial"/>
                      </a:endParaRPr>
                    </a:p>
                  </a:txBody>
                  <a:tcPr marL="91416" marR="182832" marT="91416"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3E6"/>
                    </a:solidFill>
                  </a:tcPr>
                </a:tc>
                <a:tc>
                  <a:txBody>
                    <a:bodyPr/>
                    <a:lstStyle/>
                    <a:p>
                      <a:pPr algn="l"/>
                      <a:endParaRPr lang="en-US" sz="1200" b="1" i="0" dirty="0">
                        <a:solidFill>
                          <a:schemeClr val="bg1"/>
                        </a:solidFill>
                        <a:latin typeface="+mn-lt"/>
                        <a:ea typeface="Arial" charset="0"/>
                        <a:cs typeface="Arial"/>
                      </a:endParaRPr>
                    </a:p>
                    <a:p>
                      <a:pPr algn="l"/>
                      <a:endParaRPr lang="en-US" sz="1200" b="1" i="0" dirty="0">
                        <a:solidFill>
                          <a:schemeClr val="bg1"/>
                        </a:solidFill>
                        <a:latin typeface="+mn-lt"/>
                        <a:ea typeface="Arial" charset="0"/>
                        <a:cs typeface="Arial"/>
                      </a:endParaRPr>
                    </a:p>
                  </a:txBody>
                  <a:tcPr marL="91416" marR="182832" marT="91416" marB="0">
                    <a:lnL w="9525" cap="flat" cmpd="sng" algn="ctr">
                      <a:solidFill>
                        <a:schemeClr val="bg1">
                          <a:lumMod val="75000"/>
                        </a:schemeClr>
                      </a:solid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3E6"/>
                    </a:solidFill>
                  </a:tcPr>
                </a:tc>
                <a:extLst>
                  <a:ext uri="{0D108BD9-81ED-4DB2-BD59-A6C34878D82A}">
                    <a16:rowId xmlns:a16="http://schemas.microsoft.com/office/drawing/2014/main" val="3842751042"/>
                  </a:ext>
                </a:extLst>
              </a:tr>
              <a:tr h="3555097">
                <a:tc>
                  <a:txBody>
                    <a:bodyPr/>
                    <a:lstStyle/>
                    <a:p>
                      <a:pPr marL="0" marR="0" lvl="0" indent="0" algn="l" defTabSz="914126" rtl="0" eaLnBrk="1" fontAlgn="auto" latinLnBrk="0" hangingPunct="1">
                        <a:lnSpc>
                          <a:spcPct val="100000"/>
                        </a:lnSpc>
                        <a:spcBef>
                          <a:spcPts val="0"/>
                        </a:spcBef>
                        <a:spcAft>
                          <a:spcPts val="0"/>
                        </a:spcAft>
                        <a:buClrTx/>
                        <a:buSzTx/>
                        <a:buFont typeface="Arial"/>
                        <a:buNone/>
                        <a:tabLst/>
                        <a:defRPr/>
                      </a:pPr>
                      <a:r>
                        <a:rPr lang="en-US" sz="1200" b="1" i="0" dirty="0">
                          <a:solidFill>
                            <a:schemeClr val="bg1"/>
                          </a:solidFill>
                          <a:latin typeface="+mn-lt"/>
                          <a:cs typeface="Arial"/>
                        </a:rPr>
                        <a:t>Right-price rugged tablets that are built for the enterprise </a:t>
                      </a:r>
                    </a:p>
                    <a:p>
                      <a:pPr marL="0" marR="0" lvl="0" indent="0" algn="l" defTabSz="914126" rtl="0" eaLnBrk="1" fontAlgn="auto" latinLnBrk="0" hangingPunct="1">
                        <a:lnSpc>
                          <a:spcPct val="100000"/>
                        </a:lnSpc>
                        <a:spcBef>
                          <a:spcPts val="0"/>
                        </a:spcBef>
                        <a:spcAft>
                          <a:spcPts val="0"/>
                        </a:spcAft>
                        <a:buClrTx/>
                        <a:buSzTx/>
                        <a:buFont typeface="Arial"/>
                        <a:buNone/>
                        <a:tabLst/>
                        <a:defRPr/>
                      </a:pPr>
                      <a:endParaRPr lang="en-US" sz="1100" b="0" i="0" dirty="0">
                        <a:solidFill>
                          <a:schemeClr val="bg1"/>
                        </a:solidFill>
                        <a:latin typeface="+mn-lt"/>
                        <a:cs typeface="Arial"/>
                      </a:endParaRPr>
                    </a:p>
                    <a:p>
                      <a:pPr marL="112395" marR="0" lvl="0" indent="-112395" algn="l" defTabSz="914126" rtl="0" eaLnBrk="1" fontAlgn="auto" latinLnBrk="0" hangingPunct="1">
                        <a:lnSpc>
                          <a:spcPct val="100000"/>
                        </a:lnSpc>
                        <a:spcBef>
                          <a:spcPts val="0"/>
                        </a:spcBef>
                        <a:spcAft>
                          <a:spcPts val="300"/>
                        </a:spcAft>
                        <a:buClr>
                          <a:schemeClr val="accent1"/>
                        </a:buClr>
                        <a:buSzTx/>
                        <a:buFont typeface="Arial"/>
                        <a:buChar char="•"/>
                        <a:tabLst/>
                        <a:defRPr/>
                      </a:pPr>
                      <a:r>
                        <a:rPr lang="en-US" sz="1100" b="0" i="0" dirty="0">
                          <a:solidFill>
                            <a:schemeClr val="bg1"/>
                          </a:solidFill>
                          <a:latin typeface="+mn-lt"/>
                          <a:cs typeface="Arial"/>
                        </a:rPr>
                        <a:t>Thinnest and lightest Zebra tablets</a:t>
                      </a:r>
                    </a:p>
                    <a:p>
                      <a:pPr marL="112395" marR="0" lvl="0" indent="-112395" algn="l" defTabSz="914126" rtl="0" eaLnBrk="1" fontAlgn="auto" latinLnBrk="0" hangingPunct="1">
                        <a:lnSpc>
                          <a:spcPct val="100000"/>
                        </a:lnSpc>
                        <a:spcBef>
                          <a:spcPts val="0"/>
                        </a:spcBef>
                        <a:spcAft>
                          <a:spcPts val="300"/>
                        </a:spcAft>
                        <a:buClr>
                          <a:schemeClr val="accent1"/>
                        </a:buClr>
                        <a:buSzTx/>
                        <a:buFont typeface="Arial"/>
                        <a:buChar char="•"/>
                        <a:tabLst/>
                        <a:defRPr/>
                      </a:pPr>
                      <a:r>
                        <a:rPr lang="en-US" sz="1100" b="0" i="0" dirty="0">
                          <a:solidFill>
                            <a:schemeClr val="bg1"/>
                          </a:solidFill>
                          <a:latin typeface="+mn-lt"/>
                          <a:cs typeface="Arial"/>
                        </a:rPr>
                        <a:t>Integrated scanner: choice of three Zebra scan engines</a:t>
                      </a:r>
                    </a:p>
                    <a:p>
                      <a:pPr marL="112395" marR="0" lvl="0" indent="-112395" algn="l" defTabSz="914126" rtl="0" eaLnBrk="1" fontAlgn="auto" latinLnBrk="0" hangingPunct="1">
                        <a:lnSpc>
                          <a:spcPct val="100000"/>
                        </a:lnSpc>
                        <a:spcBef>
                          <a:spcPts val="0"/>
                        </a:spcBef>
                        <a:spcAft>
                          <a:spcPts val="300"/>
                        </a:spcAft>
                        <a:buClr>
                          <a:schemeClr val="accent1"/>
                        </a:buClr>
                        <a:buSzTx/>
                        <a:buFont typeface="Arial"/>
                        <a:buChar char="•"/>
                        <a:tabLst/>
                        <a:defRPr/>
                      </a:pPr>
                      <a:r>
                        <a:rPr lang="en-US" sz="1100" b="0" i="0" kern="1200" dirty="0">
                          <a:solidFill>
                            <a:schemeClr val="bg1"/>
                          </a:solidFill>
                          <a:latin typeface="+mn-lt"/>
                          <a:ea typeface="+mn-ea"/>
                          <a:cs typeface="Arial"/>
                        </a:rPr>
                        <a:t>Z-Backs: additional power and </a:t>
                      </a:r>
                      <a:br>
                        <a:rPr lang="en-US" sz="1100" b="0" i="0" kern="1200" dirty="0">
                          <a:solidFill>
                            <a:schemeClr val="bg1"/>
                          </a:solidFill>
                          <a:latin typeface="+mn-lt"/>
                          <a:ea typeface="+mn-ea"/>
                          <a:cs typeface="Arial"/>
                        </a:rPr>
                      </a:br>
                      <a:r>
                        <a:rPr lang="en-US" sz="1100" b="0" i="0" kern="1200" dirty="0">
                          <a:solidFill>
                            <a:schemeClr val="bg1"/>
                          </a:solidFill>
                          <a:latin typeface="+mn-lt"/>
                          <a:ea typeface="+mn-ea"/>
                          <a:cs typeface="Arial"/>
                        </a:rPr>
                        <a:t>payment modules</a:t>
                      </a:r>
                      <a:endParaRPr lang="en-US" sz="1100" b="0" i="0" dirty="0">
                        <a:solidFill>
                          <a:schemeClr val="bg1"/>
                        </a:solidFill>
                        <a:latin typeface="+mn-lt"/>
                        <a:cs typeface="Arial"/>
                      </a:endParaRPr>
                    </a:p>
                    <a:p>
                      <a:pPr marL="112395" marR="0" lvl="0" indent="-112395" algn="l" defTabSz="914126" rtl="0" eaLnBrk="1" fontAlgn="auto" latinLnBrk="0" hangingPunct="1">
                        <a:lnSpc>
                          <a:spcPct val="100000"/>
                        </a:lnSpc>
                        <a:spcBef>
                          <a:spcPts val="0"/>
                        </a:spcBef>
                        <a:spcAft>
                          <a:spcPts val="300"/>
                        </a:spcAft>
                        <a:buClr>
                          <a:schemeClr val="accent1"/>
                        </a:buClr>
                        <a:buSzTx/>
                        <a:buFont typeface="Arial"/>
                        <a:buChar char="•"/>
                        <a:tabLst/>
                        <a:defRPr/>
                      </a:pPr>
                      <a:r>
                        <a:rPr lang="en-US" sz="1100" b="0" i="0" dirty="0">
                          <a:solidFill>
                            <a:schemeClr val="bg1"/>
                          </a:solidFill>
                          <a:latin typeface="+mn-lt"/>
                          <a:cs typeface="Arial"/>
                        </a:rPr>
                        <a:t>Advanced wireless communications</a:t>
                      </a:r>
                    </a:p>
                    <a:p>
                      <a:pPr marL="112395" marR="0" lvl="0" indent="-112395" algn="l" defTabSz="914126" rtl="0" eaLnBrk="1" fontAlgn="auto" latinLnBrk="0" hangingPunct="1">
                        <a:lnSpc>
                          <a:spcPct val="100000"/>
                        </a:lnSpc>
                        <a:spcBef>
                          <a:spcPts val="0"/>
                        </a:spcBef>
                        <a:spcAft>
                          <a:spcPts val="300"/>
                        </a:spcAft>
                        <a:buClr>
                          <a:schemeClr val="accent1"/>
                        </a:buClr>
                        <a:buSzTx/>
                        <a:buFont typeface="Arial"/>
                        <a:buChar char="•"/>
                        <a:tabLst/>
                        <a:defRPr/>
                      </a:pPr>
                      <a:r>
                        <a:rPr lang="en-US" sz="1100" b="0" i="0" kern="1200" dirty="0">
                          <a:solidFill>
                            <a:schemeClr val="bg1"/>
                          </a:solidFill>
                          <a:latin typeface="+mn-lt"/>
                          <a:ea typeface="+mn-ea"/>
                          <a:cs typeface="Arial"/>
                        </a:rPr>
                        <a:t>Rugged boot option increases durability</a:t>
                      </a:r>
                    </a:p>
                  </a:txBody>
                  <a:tcPr marL="274320" marR="182832" marT="91416" marB="0">
                    <a:lnL w="12700" cmpd="sng">
                      <a:noFill/>
                    </a:lnL>
                    <a:lnR w="6350" cap="flat" cmpd="sng" algn="ctr">
                      <a:solidFill>
                        <a:schemeClr val="tx1">
                          <a:lumMod val="65000"/>
                          <a:lumOff val="35000"/>
                        </a:schemeClr>
                      </a:solid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126" rtl="0" eaLnBrk="1" fontAlgn="auto" latinLnBrk="0" hangingPunct="1">
                        <a:lnSpc>
                          <a:spcPct val="100000"/>
                        </a:lnSpc>
                        <a:spcBef>
                          <a:spcPts val="0"/>
                        </a:spcBef>
                        <a:spcAft>
                          <a:spcPts val="0"/>
                        </a:spcAft>
                        <a:buClrTx/>
                        <a:buSzTx/>
                        <a:buFont typeface="Arial"/>
                        <a:buNone/>
                        <a:tabLst/>
                        <a:defRPr/>
                      </a:pPr>
                      <a:r>
                        <a:rPr lang="en-US" sz="1200" b="1" i="0" dirty="0">
                          <a:solidFill>
                            <a:schemeClr val="bg1"/>
                          </a:solidFill>
                          <a:latin typeface="+mn-lt"/>
                          <a:cs typeface="Arial"/>
                        </a:rPr>
                        <a:t>Built for healthcare from the </a:t>
                      </a:r>
                      <a:br>
                        <a:rPr lang="en-US" sz="1200" b="1" i="0" dirty="0">
                          <a:solidFill>
                            <a:schemeClr val="bg1"/>
                          </a:solidFill>
                          <a:latin typeface="+mn-lt"/>
                          <a:cs typeface="Arial"/>
                        </a:rPr>
                      </a:br>
                      <a:r>
                        <a:rPr lang="en-US" sz="1200" b="1" i="0" dirty="0">
                          <a:solidFill>
                            <a:schemeClr val="bg1"/>
                          </a:solidFill>
                          <a:latin typeface="+mn-lt"/>
                          <a:cs typeface="Arial"/>
                        </a:rPr>
                        <a:t>inside out</a:t>
                      </a:r>
                    </a:p>
                    <a:p>
                      <a:pPr marL="0" marR="0" lvl="0" indent="0" algn="l" defTabSz="914126" rtl="0" eaLnBrk="1" fontAlgn="auto" latinLnBrk="0" hangingPunct="1">
                        <a:lnSpc>
                          <a:spcPct val="100000"/>
                        </a:lnSpc>
                        <a:spcBef>
                          <a:spcPts val="0"/>
                        </a:spcBef>
                        <a:spcAft>
                          <a:spcPts val="0"/>
                        </a:spcAft>
                        <a:buClrTx/>
                        <a:buSzTx/>
                        <a:buFont typeface="Arial"/>
                        <a:buNone/>
                        <a:tabLst/>
                        <a:defRPr/>
                      </a:pPr>
                      <a:endParaRPr lang="en-US" sz="1400" b="0" i="0" dirty="0">
                        <a:solidFill>
                          <a:schemeClr val="bg1"/>
                        </a:solidFill>
                        <a:latin typeface="+mn-lt"/>
                        <a:cs typeface="Arial"/>
                      </a:endParaRPr>
                    </a:p>
                    <a:p>
                      <a:pPr marL="112395" marR="0" lvl="0" indent="-112395" algn="l" defTabSz="914126" rtl="0" eaLnBrk="1" fontAlgn="auto" latinLnBrk="0" hangingPunct="1">
                        <a:lnSpc>
                          <a:spcPct val="100000"/>
                        </a:lnSpc>
                        <a:spcBef>
                          <a:spcPts val="0"/>
                        </a:spcBef>
                        <a:spcAft>
                          <a:spcPts val="300"/>
                        </a:spcAft>
                        <a:buClr>
                          <a:schemeClr val="accent1"/>
                        </a:buClr>
                        <a:buSzTx/>
                        <a:buFont typeface="Arial"/>
                        <a:buChar char="•"/>
                        <a:tabLst/>
                        <a:defRPr/>
                      </a:pPr>
                      <a:r>
                        <a:rPr lang="en-US" sz="1100" b="0" i="0" dirty="0">
                          <a:solidFill>
                            <a:schemeClr val="bg1"/>
                          </a:solidFill>
                          <a:latin typeface="+mn-lt"/>
                          <a:cs typeface="Arial"/>
                        </a:rPr>
                        <a:t>Purpose built for healthcare</a:t>
                      </a:r>
                    </a:p>
                    <a:p>
                      <a:pPr marL="112395" marR="0" lvl="0" indent="-112395" algn="l" defTabSz="914126" rtl="0" eaLnBrk="1" fontAlgn="auto" latinLnBrk="0" hangingPunct="1">
                        <a:lnSpc>
                          <a:spcPct val="100000"/>
                        </a:lnSpc>
                        <a:spcBef>
                          <a:spcPts val="0"/>
                        </a:spcBef>
                        <a:spcAft>
                          <a:spcPts val="300"/>
                        </a:spcAft>
                        <a:buClr>
                          <a:schemeClr val="accent1"/>
                        </a:buClr>
                        <a:buSzTx/>
                        <a:buFont typeface="Arial"/>
                        <a:buChar char="•"/>
                        <a:tabLst/>
                        <a:defRPr/>
                      </a:pPr>
                      <a:r>
                        <a:rPr lang="en-US" sz="1100" b="0" i="0" dirty="0">
                          <a:solidFill>
                            <a:schemeClr val="bg1"/>
                          </a:solidFill>
                          <a:latin typeface="+mn-lt"/>
                          <a:cs typeface="Arial"/>
                        </a:rPr>
                        <a:t>Disinfectant-ready housing</a:t>
                      </a:r>
                    </a:p>
                    <a:p>
                      <a:pPr marL="112395" marR="0" lvl="0" indent="-112395" algn="l" defTabSz="914126" rtl="0" eaLnBrk="1" fontAlgn="auto" latinLnBrk="0" hangingPunct="1">
                        <a:lnSpc>
                          <a:spcPct val="100000"/>
                        </a:lnSpc>
                        <a:spcBef>
                          <a:spcPts val="0"/>
                        </a:spcBef>
                        <a:spcAft>
                          <a:spcPts val="300"/>
                        </a:spcAft>
                        <a:buClr>
                          <a:schemeClr val="accent1"/>
                        </a:buClr>
                        <a:buSzTx/>
                        <a:buFont typeface="Arial"/>
                        <a:buChar char="•"/>
                        <a:tabLst/>
                        <a:defRPr/>
                      </a:pPr>
                      <a:r>
                        <a:rPr lang="en-US" sz="1100" b="0" i="0" dirty="0">
                          <a:solidFill>
                            <a:schemeClr val="bg1"/>
                          </a:solidFill>
                          <a:latin typeface="+mn-lt"/>
                          <a:cs typeface="Arial"/>
                        </a:rPr>
                        <a:t>Thinnest and lightest Zebra tablets</a:t>
                      </a:r>
                    </a:p>
                    <a:p>
                      <a:pPr marL="112395" marR="0" lvl="0" indent="-112395" algn="l" defTabSz="914126" rtl="0" eaLnBrk="1" fontAlgn="auto" latinLnBrk="0" hangingPunct="1">
                        <a:lnSpc>
                          <a:spcPct val="100000"/>
                        </a:lnSpc>
                        <a:spcBef>
                          <a:spcPts val="0"/>
                        </a:spcBef>
                        <a:spcAft>
                          <a:spcPts val="300"/>
                        </a:spcAft>
                        <a:buClr>
                          <a:schemeClr val="accent1"/>
                        </a:buClr>
                        <a:buSzTx/>
                        <a:buFont typeface="Arial"/>
                        <a:buChar char="•"/>
                        <a:tabLst/>
                        <a:defRPr/>
                      </a:pPr>
                      <a:r>
                        <a:rPr lang="en-US" sz="1100" b="0" i="0" dirty="0">
                          <a:solidFill>
                            <a:schemeClr val="bg1"/>
                          </a:solidFill>
                          <a:latin typeface="+mn-lt"/>
                          <a:cs typeface="Arial"/>
                        </a:rPr>
                        <a:t>Integrated scanner </a:t>
                      </a:r>
                    </a:p>
                    <a:p>
                      <a:pPr marL="112395" marR="0" lvl="0" indent="-112395" algn="l" defTabSz="914126" rtl="0" eaLnBrk="1" fontAlgn="auto" latinLnBrk="0" hangingPunct="1">
                        <a:lnSpc>
                          <a:spcPct val="100000"/>
                        </a:lnSpc>
                        <a:spcBef>
                          <a:spcPts val="0"/>
                        </a:spcBef>
                        <a:spcAft>
                          <a:spcPts val="300"/>
                        </a:spcAft>
                        <a:buClr>
                          <a:schemeClr val="accent1"/>
                        </a:buClr>
                        <a:buSzTx/>
                        <a:buFont typeface="Arial"/>
                        <a:buChar char="•"/>
                        <a:tabLst/>
                        <a:defRPr/>
                      </a:pPr>
                      <a:r>
                        <a:rPr lang="en-US" sz="1100" b="0" i="0" dirty="0">
                          <a:solidFill>
                            <a:schemeClr val="bg1"/>
                          </a:solidFill>
                          <a:latin typeface="+mn-lt"/>
                          <a:cs typeface="Arial"/>
                        </a:rPr>
                        <a:t>Emergency alert button</a:t>
                      </a:r>
                    </a:p>
                    <a:p>
                      <a:pPr marL="112395" marR="0" lvl="0" indent="-112395" algn="l" defTabSz="914126" rtl="0" eaLnBrk="1" fontAlgn="auto" latinLnBrk="0" hangingPunct="1">
                        <a:lnSpc>
                          <a:spcPct val="100000"/>
                        </a:lnSpc>
                        <a:spcBef>
                          <a:spcPts val="0"/>
                        </a:spcBef>
                        <a:spcAft>
                          <a:spcPts val="300"/>
                        </a:spcAft>
                        <a:buClr>
                          <a:schemeClr val="accent1"/>
                        </a:buClr>
                        <a:buSzTx/>
                        <a:buFont typeface="Arial"/>
                        <a:buChar char="•"/>
                        <a:tabLst/>
                        <a:defRPr/>
                      </a:pPr>
                      <a:r>
                        <a:rPr lang="en-US" sz="1100" b="0" i="0" dirty="0">
                          <a:solidFill>
                            <a:schemeClr val="bg1"/>
                          </a:solidFill>
                          <a:latin typeface="+mn-lt"/>
                          <a:cs typeface="Arial"/>
                        </a:rPr>
                        <a:t>Advanced wireless communications</a:t>
                      </a:r>
                    </a:p>
                    <a:p>
                      <a:pPr marL="112395" marR="0" lvl="0" indent="-112395" algn="l" defTabSz="914126" rtl="0" eaLnBrk="1" fontAlgn="auto" latinLnBrk="0" hangingPunct="1">
                        <a:lnSpc>
                          <a:spcPct val="100000"/>
                        </a:lnSpc>
                        <a:spcBef>
                          <a:spcPts val="0"/>
                        </a:spcBef>
                        <a:spcAft>
                          <a:spcPts val="300"/>
                        </a:spcAft>
                        <a:buClr>
                          <a:schemeClr val="accent1"/>
                        </a:buClr>
                        <a:buSzTx/>
                        <a:buFont typeface="Arial"/>
                        <a:buChar char="•"/>
                        <a:tabLst/>
                        <a:defRPr/>
                      </a:pPr>
                      <a:r>
                        <a:rPr lang="en-US" sz="1100" b="0" i="0" dirty="0">
                          <a:solidFill>
                            <a:schemeClr val="bg1"/>
                          </a:solidFill>
                          <a:latin typeface="+mn-lt"/>
                          <a:cs typeface="Arial"/>
                        </a:rPr>
                        <a:t>Healthcare handstrap improves portability</a:t>
                      </a:r>
                    </a:p>
                    <a:p>
                      <a:pPr marL="112395" marR="0" lvl="0" indent="-112395" algn="l" defTabSz="914126" rtl="0" eaLnBrk="1" fontAlgn="auto" latinLnBrk="0" hangingPunct="1">
                        <a:lnSpc>
                          <a:spcPct val="100000"/>
                        </a:lnSpc>
                        <a:spcBef>
                          <a:spcPts val="0"/>
                        </a:spcBef>
                        <a:spcAft>
                          <a:spcPts val="300"/>
                        </a:spcAft>
                        <a:buClr>
                          <a:schemeClr val="accent1"/>
                        </a:buClr>
                        <a:buSzTx/>
                        <a:buFont typeface="Arial"/>
                        <a:buChar char="•"/>
                        <a:tabLst/>
                        <a:defRPr/>
                      </a:pPr>
                      <a:endParaRPr lang="en-US" sz="1100" b="0" i="0" kern="1200" dirty="0">
                        <a:solidFill>
                          <a:schemeClr val="bg1"/>
                        </a:solidFill>
                        <a:latin typeface="+mn-lt"/>
                        <a:ea typeface="+mn-ea"/>
                        <a:cs typeface="Arial"/>
                      </a:endParaRPr>
                    </a:p>
                  </a:txBody>
                  <a:tcPr marL="274320" marR="182832" marT="91416" marB="0">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 typeface="Arial"/>
                        <a:buNone/>
                        <a:tabLst/>
                        <a:defRPr/>
                      </a:pPr>
                      <a:r>
                        <a:rPr lang="en-US" sz="1200" b="1" i="0" dirty="0">
                          <a:solidFill>
                            <a:schemeClr val="bg1"/>
                          </a:solidFill>
                          <a:latin typeface="+mn-lt"/>
                          <a:ea typeface="Arial" charset="0"/>
                          <a:cs typeface="Arial"/>
                        </a:rPr>
                        <a:t>The most versatile rugged </a:t>
                      </a:r>
                      <a:br>
                        <a:rPr lang="en-US" sz="1200" b="1" i="0" dirty="0">
                          <a:solidFill>
                            <a:schemeClr val="bg1"/>
                          </a:solidFill>
                          <a:latin typeface="+mn-lt"/>
                          <a:ea typeface="Arial" charset="0"/>
                          <a:cs typeface="Arial"/>
                        </a:rPr>
                      </a:br>
                      <a:r>
                        <a:rPr lang="en-US" sz="1200" b="1" i="0" dirty="0">
                          <a:solidFill>
                            <a:schemeClr val="bg1"/>
                          </a:solidFill>
                          <a:latin typeface="+mn-lt"/>
                          <a:ea typeface="Arial" charset="0"/>
                          <a:cs typeface="Arial"/>
                        </a:rPr>
                        <a:t>business tablets</a:t>
                      </a:r>
                    </a:p>
                    <a:p>
                      <a:pPr marL="112395" marR="0" lvl="0" indent="-112395" algn="l" defTabSz="685777" rtl="0" eaLnBrk="1" fontAlgn="auto" latinLnBrk="0" hangingPunct="1">
                        <a:lnSpc>
                          <a:spcPct val="100000"/>
                        </a:lnSpc>
                        <a:spcBef>
                          <a:spcPts val="0"/>
                        </a:spcBef>
                        <a:spcAft>
                          <a:spcPts val="0"/>
                        </a:spcAft>
                        <a:buClrTx/>
                        <a:buSzTx/>
                        <a:buFont typeface="Arial"/>
                        <a:buChar char="•"/>
                        <a:tabLst/>
                        <a:defRPr/>
                      </a:pPr>
                      <a:endParaRPr lang="en-US" sz="1100" b="0" i="0" dirty="0">
                        <a:solidFill>
                          <a:schemeClr val="bg1"/>
                        </a:solidFill>
                        <a:latin typeface="+mn-lt"/>
                        <a:cs typeface="Arial"/>
                      </a:endParaRPr>
                    </a:p>
                    <a:p>
                      <a:pPr marL="112395" marR="0" lvl="0" indent="-112395" algn="l" defTabSz="914126" rtl="0" eaLnBrk="1" fontAlgn="auto" latinLnBrk="0" hangingPunct="1">
                        <a:lnSpc>
                          <a:spcPct val="100000"/>
                        </a:lnSpc>
                        <a:spcBef>
                          <a:spcPts val="0"/>
                        </a:spcBef>
                        <a:spcAft>
                          <a:spcPts val="300"/>
                        </a:spcAft>
                        <a:buClr>
                          <a:schemeClr val="accent1"/>
                        </a:buClr>
                        <a:buSzTx/>
                        <a:buFont typeface="Arial"/>
                        <a:buChar char="•"/>
                        <a:tabLst/>
                        <a:defRPr/>
                      </a:pPr>
                      <a:r>
                        <a:rPr lang="en-US" sz="1100" b="0" i="0" dirty="0">
                          <a:solidFill>
                            <a:schemeClr val="bg1"/>
                          </a:solidFill>
                          <a:latin typeface="+mn-lt"/>
                          <a:cs typeface="Arial"/>
                        </a:rPr>
                        <a:t>Rugged for the most demanding use cases</a:t>
                      </a:r>
                    </a:p>
                    <a:p>
                      <a:pPr marL="112395" marR="0" lvl="0" indent="-112395" algn="l" defTabSz="914126" rtl="0" eaLnBrk="1" fontAlgn="auto" latinLnBrk="0" hangingPunct="1">
                        <a:lnSpc>
                          <a:spcPct val="100000"/>
                        </a:lnSpc>
                        <a:spcBef>
                          <a:spcPts val="0"/>
                        </a:spcBef>
                        <a:spcAft>
                          <a:spcPts val="300"/>
                        </a:spcAft>
                        <a:buClr>
                          <a:schemeClr val="accent1"/>
                        </a:buClr>
                        <a:buSzTx/>
                        <a:buFont typeface="Arial"/>
                        <a:buChar char="•"/>
                        <a:tabLst/>
                        <a:defRPr/>
                      </a:pPr>
                      <a:r>
                        <a:rPr lang="en-US" sz="1100" b="0" i="0" dirty="0">
                          <a:solidFill>
                            <a:schemeClr val="bg1"/>
                          </a:solidFill>
                          <a:latin typeface="+mn-lt"/>
                          <a:cs typeface="Arial"/>
                        </a:rPr>
                        <a:t>Advanced wireless communications </a:t>
                      </a:r>
                      <a:br>
                        <a:rPr lang="en-US" sz="1100" b="0" i="0" dirty="0">
                          <a:solidFill>
                            <a:schemeClr val="bg1"/>
                          </a:solidFill>
                          <a:latin typeface="+mn-lt"/>
                          <a:cs typeface="Arial"/>
                        </a:rPr>
                      </a:br>
                      <a:r>
                        <a:rPr lang="en-US" sz="1100" b="0" i="0" dirty="0">
                          <a:solidFill>
                            <a:schemeClr val="bg1"/>
                          </a:solidFill>
                          <a:latin typeface="+mn-lt"/>
                          <a:cs typeface="Arial"/>
                        </a:rPr>
                        <a:t>and processors</a:t>
                      </a:r>
                    </a:p>
                    <a:p>
                      <a:pPr marL="112395" indent="-112395" algn="l">
                        <a:spcAft>
                          <a:spcPts val="300"/>
                        </a:spcAft>
                        <a:buClr>
                          <a:schemeClr val="accent1"/>
                        </a:buClr>
                        <a:buFont typeface="Arial"/>
                        <a:buChar char="•"/>
                      </a:pPr>
                      <a:r>
                        <a:rPr lang="en-US" sz="1100" kern="1200" dirty="0">
                          <a:solidFill>
                            <a:schemeClr val="bg1"/>
                          </a:solidFill>
                          <a:effectLst/>
                          <a:latin typeface="+mn-lt"/>
                          <a:ea typeface="+mn-ea"/>
                          <a:cs typeface="+mn-cs"/>
                        </a:rPr>
                        <a:t>Embedded AI features provide the next evolution in the user experience*</a:t>
                      </a:r>
                      <a:r>
                        <a:rPr lang="en-US" sz="1100" dirty="0">
                          <a:solidFill>
                            <a:schemeClr val="bg1"/>
                          </a:solidFill>
                          <a:effectLst/>
                        </a:rPr>
                        <a:t> </a:t>
                      </a:r>
                    </a:p>
                    <a:p>
                      <a:pPr marL="112395" indent="-112395" algn="l">
                        <a:spcAft>
                          <a:spcPts val="300"/>
                        </a:spcAft>
                        <a:buClr>
                          <a:schemeClr val="accent1"/>
                        </a:buClr>
                        <a:buFont typeface="Arial"/>
                        <a:buChar char="•"/>
                      </a:pPr>
                      <a:r>
                        <a:rPr lang="en-US" sz="1100" b="0" i="0" dirty="0">
                          <a:solidFill>
                            <a:schemeClr val="bg1"/>
                          </a:solidFill>
                          <a:latin typeface="+mn-lt"/>
                          <a:cs typeface="Arial"/>
                        </a:rPr>
                        <a:t>Flexible data capture options, including advanced range scanning and an optional RFID module</a:t>
                      </a:r>
                    </a:p>
                    <a:p>
                      <a:pPr marL="112395" indent="-112395" algn="l">
                        <a:spcAft>
                          <a:spcPts val="300"/>
                        </a:spcAft>
                        <a:buClr>
                          <a:schemeClr val="accent1"/>
                        </a:buClr>
                        <a:buFont typeface="Arial"/>
                        <a:buChar char="•"/>
                      </a:pPr>
                      <a:r>
                        <a:rPr lang="en-US" sz="1100" b="0" i="0" dirty="0">
                          <a:solidFill>
                            <a:schemeClr val="bg1"/>
                          </a:solidFill>
                          <a:latin typeface="+mn-lt"/>
                          <a:cs typeface="Arial"/>
                        </a:rPr>
                        <a:t>Rugged vehicle dock for mounting in forklifts and other material handling vehicles, first responder vehicles, plus</a:t>
                      </a:r>
                      <a:br>
                        <a:rPr lang="en-US" sz="1100" b="0" i="0" dirty="0">
                          <a:solidFill>
                            <a:schemeClr val="bg1"/>
                          </a:solidFill>
                          <a:latin typeface="+mn-lt"/>
                          <a:cs typeface="Arial"/>
                        </a:rPr>
                      </a:br>
                      <a:r>
                        <a:rPr lang="en-US" sz="1100" b="0" i="0" dirty="0">
                          <a:solidFill>
                            <a:schemeClr val="bg1"/>
                          </a:solidFill>
                          <a:latin typeface="+mn-lt"/>
                          <a:cs typeface="Arial"/>
                        </a:rPr>
                        <a:t>utility and delivery trucks</a:t>
                      </a:r>
                    </a:p>
                    <a:p>
                      <a:pPr marL="112395" marR="0" lvl="0" indent="-112395" algn="l" defTabSz="914126" rtl="0" eaLnBrk="1" fontAlgn="auto" latinLnBrk="0" hangingPunct="1">
                        <a:lnSpc>
                          <a:spcPct val="100000"/>
                        </a:lnSpc>
                        <a:spcBef>
                          <a:spcPts val="0"/>
                        </a:spcBef>
                        <a:spcAft>
                          <a:spcPts val="1000"/>
                        </a:spcAft>
                        <a:buClr>
                          <a:schemeClr val="accent1"/>
                        </a:buClr>
                        <a:buSzTx/>
                        <a:buFont typeface="Arial"/>
                        <a:buChar char="•"/>
                        <a:tabLst/>
                        <a:defRPr/>
                      </a:pPr>
                      <a:r>
                        <a:rPr lang="en-US" sz="1100" b="0" i="0" dirty="0">
                          <a:solidFill>
                            <a:schemeClr val="bg1"/>
                          </a:solidFill>
                          <a:latin typeface="+mn-lt"/>
                          <a:cs typeface="Arial"/>
                        </a:rPr>
                        <a:t>True 2-in-1 tablet with detachable </a:t>
                      </a:r>
                      <a:br>
                        <a:rPr lang="en-US" sz="1100" b="0" i="0" dirty="0">
                          <a:solidFill>
                            <a:schemeClr val="bg1"/>
                          </a:solidFill>
                          <a:latin typeface="+mn-lt"/>
                          <a:cs typeface="Arial"/>
                        </a:rPr>
                      </a:br>
                      <a:r>
                        <a:rPr lang="en-US" sz="1100" b="0" i="0" dirty="0">
                          <a:solidFill>
                            <a:schemeClr val="bg1"/>
                          </a:solidFill>
                          <a:latin typeface="+mn-lt"/>
                          <a:cs typeface="Arial"/>
                        </a:rPr>
                        <a:t>friction hinge keyboard</a:t>
                      </a:r>
                    </a:p>
                    <a:p>
                      <a:pPr marL="0" marR="0" lvl="0" indent="0" algn="l" defTabSz="914126" rtl="0" eaLnBrk="1" fontAlgn="auto" latinLnBrk="0" hangingPunct="1">
                        <a:lnSpc>
                          <a:spcPct val="100000"/>
                        </a:lnSpc>
                        <a:spcBef>
                          <a:spcPts val="0"/>
                        </a:spcBef>
                        <a:spcAft>
                          <a:spcPts val="300"/>
                        </a:spcAft>
                        <a:buClr>
                          <a:schemeClr val="accent1"/>
                        </a:buClr>
                        <a:buSzTx/>
                        <a:buFont typeface="Arial"/>
                        <a:buNone/>
                        <a:tabLst/>
                        <a:defRPr/>
                      </a:pPr>
                      <a:r>
                        <a:rPr lang="en-US" sz="900" b="0" i="0" dirty="0">
                          <a:solidFill>
                            <a:schemeClr val="bg1"/>
                          </a:solidFill>
                          <a:latin typeface="+mn-lt"/>
                          <a:cs typeface="Arial"/>
                        </a:rPr>
                        <a:t>* Windows only</a:t>
                      </a:r>
                    </a:p>
                  </a:txBody>
                  <a:tcPr marL="91416" marR="182832" marT="91416" marB="0">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126" rtl="0" eaLnBrk="1" fontAlgn="auto" latinLnBrk="0" hangingPunct="1">
                        <a:lnSpc>
                          <a:spcPct val="100000"/>
                        </a:lnSpc>
                        <a:spcBef>
                          <a:spcPts val="0"/>
                        </a:spcBef>
                        <a:spcAft>
                          <a:spcPts val="0"/>
                        </a:spcAft>
                        <a:buClrTx/>
                        <a:buSzTx/>
                        <a:buFont typeface="Arial"/>
                        <a:buNone/>
                        <a:tabLst/>
                        <a:defRPr/>
                      </a:pPr>
                      <a:r>
                        <a:rPr lang="en-US" sz="1200" b="1" i="0" strike="noStrike" dirty="0">
                          <a:solidFill>
                            <a:schemeClr val="bg1"/>
                          </a:solidFill>
                          <a:latin typeface="+mn-lt"/>
                          <a:cs typeface="Arial"/>
                        </a:rPr>
                        <a:t>Uncompromised rugged mobility </a:t>
                      </a:r>
                    </a:p>
                    <a:p>
                      <a:pPr marL="0" indent="0" algn="l">
                        <a:buFont typeface="Arial"/>
                        <a:buNone/>
                      </a:pPr>
                      <a:endParaRPr lang="en-US" sz="1100" b="0" i="0" dirty="0">
                        <a:solidFill>
                          <a:schemeClr val="bg1"/>
                        </a:solidFill>
                        <a:latin typeface="+mn-lt"/>
                        <a:cs typeface="Arial"/>
                      </a:endParaRPr>
                    </a:p>
                    <a:p>
                      <a:pPr marL="112395" indent="-112395" algn="l">
                        <a:spcAft>
                          <a:spcPts val="300"/>
                        </a:spcAft>
                        <a:buClr>
                          <a:schemeClr val="accent1"/>
                        </a:buClr>
                        <a:buFont typeface="Arial"/>
                        <a:buChar char="•"/>
                      </a:pPr>
                      <a:r>
                        <a:rPr lang="en-US" sz="1100" b="0" i="0" dirty="0">
                          <a:solidFill>
                            <a:schemeClr val="bg1"/>
                          </a:solidFill>
                          <a:latin typeface="+mn-lt"/>
                          <a:cs typeface="Arial"/>
                        </a:rPr>
                        <a:t>True 2-in-1 tablet with detachable friction </a:t>
                      </a:r>
                      <a:br>
                        <a:rPr lang="en-US" sz="1100" b="0" i="0" dirty="0">
                          <a:solidFill>
                            <a:schemeClr val="bg1"/>
                          </a:solidFill>
                          <a:latin typeface="+mn-lt"/>
                          <a:cs typeface="Arial"/>
                        </a:rPr>
                      </a:br>
                      <a:r>
                        <a:rPr lang="en-US" sz="1100" b="0" i="0" dirty="0">
                          <a:solidFill>
                            <a:schemeClr val="bg1"/>
                          </a:solidFill>
                          <a:latin typeface="+mn-lt"/>
                          <a:cs typeface="Arial"/>
                        </a:rPr>
                        <a:t>hinge keyboard </a:t>
                      </a:r>
                    </a:p>
                    <a:p>
                      <a:pPr marL="112395" indent="-112395" algn="l">
                        <a:spcAft>
                          <a:spcPts val="300"/>
                        </a:spcAft>
                        <a:buClr>
                          <a:schemeClr val="accent1"/>
                        </a:buClr>
                        <a:buFont typeface="Arial"/>
                        <a:buChar char="•"/>
                      </a:pPr>
                      <a:r>
                        <a:rPr lang="en-US" sz="1100" b="0" i="0" dirty="0">
                          <a:solidFill>
                            <a:schemeClr val="bg1"/>
                          </a:solidFill>
                          <a:latin typeface="+mn-lt"/>
                          <a:cs typeface="Arial"/>
                        </a:rPr>
                        <a:t>Rugged, yet surprisingly thin and lightweight for a 12 in. tablet</a:t>
                      </a:r>
                    </a:p>
                    <a:p>
                      <a:pPr marL="112395" indent="-112395" algn="l">
                        <a:spcAft>
                          <a:spcPts val="300"/>
                        </a:spcAft>
                        <a:buClr>
                          <a:schemeClr val="accent1"/>
                        </a:buClr>
                        <a:buFont typeface="Arial"/>
                        <a:buChar char="•"/>
                      </a:pPr>
                      <a:r>
                        <a:rPr lang="en-US" sz="1100" b="0" i="0" dirty="0">
                          <a:solidFill>
                            <a:schemeClr val="bg1"/>
                          </a:solidFill>
                          <a:latin typeface="+mn-lt"/>
                          <a:cs typeface="Arial"/>
                        </a:rPr>
                        <a:t>Advanced wireless communications </a:t>
                      </a:r>
                      <a:br>
                        <a:rPr lang="en-US" sz="1100" b="0" i="0" dirty="0">
                          <a:solidFill>
                            <a:schemeClr val="bg1"/>
                          </a:solidFill>
                          <a:latin typeface="+mn-lt"/>
                          <a:cs typeface="Arial"/>
                        </a:rPr>
                      </a:br>
                      <a:r>
                        <a:rPr lang="en-US" sz="1100" b="0" i="0" dirty="0">
                          <a:solidFill>
                            <a:schemeClr val="bg1"/>
                          </a:solidFill>
                          <a:latin typeface="+mn-lt"/>
                          <a:cs typeface="Arial"/>
                        </a:rPr>
                        <a:t>and processor</a:t>
                      </a:r>
                    </a:p>
                    <a:p>
                      <a:pPr marL="112395" indent="-112395" algn="l">
                        <a:spcAft>
                          <a:spcPts val="300"/>
                        </a:spcAft>
                        <a:buClr>
                          <a:schemeClr val="accent1"/>
                        </a:buClr>
                        <a:buFont typeface="Arial"/>
                        <a:buChar char="•"/>
                      </a:pPr>
                      <a:r>
                        <a:rPr lang="en-US" sz="1100" b="0" i="0" dirty="0">
                          <a:solidFill>
                            <a:schemeClr val="bg1"/>
                          </a:solidFill>
                          <a:latin typeface="+mn-lt"/>
                          <a:cs typeface="Arial"/>
                        </a:rPr>
                        <a:t>Universal docking solution – desktop </a:t>
                      </a:r>
                      <a:br>
                        <a:rPr lang="en-US" sz="1100" b="0" i="0" dirty="0">
                          <a:solidFill>
                            <a:schemeClr val="bg1"/>
                          </a:solidFill>
                          <a:latin typeface="+mn-lt"/>
                          <a:cs typeface="Arial"/>
                        </a:rPr>
                      </a:br>
                      <a:r>
                        <a:rPr lang="en-US" sz="1100" b="0" i="0" dirty="0">
                          <a:solidFill>
                            <a:schemeClr val="bg1"/>
                          </a:solidFill>
                          <a:latin typeface="+mn-lt"/>
                          <a:cs typeface="Arial"/>
                        </a:rPr>
                        <a:t>and vehicle</a:t>
                      </a:r>
                    </a:p>
                  </a:txBody>
                  <a:tcPr marL="91416" marR="182832" marT="91416" marB="0">
                    <a:lnL w="6350" cap="flat" cmpd="sng" algn="ctr">
                      <a:solidFill>
                        <a:schemeClr val="tx1">
                          <a:lumMod val="65000"/>
                          <a:lumOff val="35000"/>
                        </a:schemeClr>
                      </a:solidFill>
                      <a:prstDash val="solid"/>
                      <a:round/>
                      <a:headEnd type="none" w="med" len="med"/>
                      <a:tailEnd type="none" w="med" len="med"/>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25459149"/>
                  </a:ext>
                </a:extLst>
              </a:tr>
            </a:tbl>
          </a:graphicData>
        </a:graphic>
      </p:graphicFrame>
      <p:sp>
        <p:nvSpPr>
          <p:cNvPr id="89" name="TextBox 88">
            <a:extLst>
              <a:ext uri="{FF2B5EF4-FFF2-40B4-BE49-F238E27FC236}">
                <a16:creationId xmlns:a16="http://schemas.microsoft.com/office/drawing/2014/main" id="{F57D4AA7-A7DE-4B4F-801C-A1D0472FDBD2}"/>
              </a:ext>
            </a:extLst>
          </p:cNvPr>
          <p:cNvSpPr txBox="1"/>
          <p:nvPr/>
        </p:nvSpPr>
        <p:spPr>
          <a:xfrm>
            <a:off x="8020535" y="-7374"/>
            <a:ext cx="0" cy="0"/>
          </a:xfrm>
          <a:prstGeom prst="rect">
            <a:avLst/>
          </a:prstGeom>
          <a:noFill/>
        </p:spPr>
        <p:txBody>
          <a:bodyPr wrap="none" lIns="0" tIns="0" rIns="0" bIns="0" rtlCol="0">
            <a:noAutofit/>
          </a:bodyPr>
          <a:lstStyle/>
          <a:p>
            <a:pPr fontAlgn="base">
              <a:spcBef>
                <a:spcPct val="0"/>
              </a:spcBef>
              <a:spcAft>
                <a:spcPct val="0"/>
              </a:spcAft>
            </a:pPr>
            <a:endParaRPr lang="en-US" dirty="0">
              <a:solidFill>
                <a:srgbClr val="FF0000"/>
              </a:solidFill>
              <a:latin typeface="Arial" pitchFamily="34" charset="0"/>
              <a:ea typeface="MS PGothic" pitchFamily="34" charset="-128"/>
            </a:endParaRPr>
          </a:p>
        </p:txBody>
      </p:sp>
      <p:grpSp>
        <p:nvGrpSpPr>
          <p:cNvPr id="20" name="Group 19">
            <a:extLst>
              <a:ext uri="{FF2B5EF4-FFF2-40B4-BE49-F238E27FC236}">
                <a16:creationId xmlns:a16="http://schemas.microsoft.com/office/drawing/2014/main" id="{774CD963-1177-364F-890C-A8C1C33B6128}"/>
              </a:ext>
            </a:extLst>
          </p:cNvPr>
          <p:cNvGrpSpPr/>
          <p:nvPr/>
        </p:nvGrpSpPr>
        <p:grpSpPr>
          <a:xfrm>
            <a:off x="132568" y="435861"/>
            <a:ext cx="12054669" cy="2197625"/>
            <a:chOff x="132568" y="497219"/>
            <a:chExt cx="12054669" cy="2197625"/>
          </a:xfrm>
        </p:grpSpPr>
        <p:grpSp>
          <p:nvGrpSpPr>
            <p:cNvPr id="18" name="Group 17">
              <a:extLst>
                <a:ext uri="{FF2B5EF4-FFF2-40B4-BE49-F238E27FC236}">
                  <a16:creationId xmlns:a16="http://schemas.microsoft.com/office/drawing/2014/main" id="{DBCE9482-4DF4-0840-9761-B35BDA8D2C15}"/>
                </a:ext>
              </a:extLst>
            </p:cNvPr>
            <p:cNvGrpSpPr/>
            <p:nvPr/>
          </p:nvGrpSpPr>
          <p:grpSpPr>
            <a:xfrm>
              <a:off x="712818" y="1360150"/>
              <a:ext cx="11244214" cy="1334694"/>
              <a:chOff x="712818" y="1328066"/>
              <a:chExt cx="11244214" cy="1334694"/>
            </a:xfrm>
          </p:grpSpPr>
          <p:sp>
            <p:nvSpPr>
              <p:cNvPr id="39" name="Rectangle 38">
                <a:extLst>
                  <a:ext uri="{FF2B5EF4-FFF2-40B4-BE49-F238E27FC236}">
                    <a16:creationId xmlns:a16="http://schemas.microsoft.com/office/drawing/2014/main" id="{1CE16F27-3F97-7641-824C-503EAA82E82D}"/>
                  </a:ext>
                </a:extLst>
              </p:cNvPr>
              <p:cNvSpPr/>
              <p:nvPr/>
            </p:nvSpPr>
            <p:spPr>
              <a:xfrm>
                <a:off x="6477158" y="1899136"/>
                <a:ext cx="2381268" cy="228285"/>
              </a:xfrm>
              <a:prstGeom prst="rect">
                <a:avLst/>
              </a:prstGeom>
            </p:spPr>
            <p:txBody>
              <a:bodyPr wrap="none" lIns="0" tIns="0" rIns="0" bIns="0">
                <a:noAutofit/>
              </a:bodyPr>
              <a:lstStyle/>
              <a:p>
                <a:pPr algn="ctr"/>
                <a:r>
                  <a:rPr lang="en-US" sz="1600" b="1" dirty="0"/>
                  <a:t>ET6x</a:t>
                </a:r>
                <a:endParaRPr lang="en-US" sz="1600" b="1" dirty="0">
                  <a:highlight>
                    <a:srgbClr val="FFFF00"/>
                  </a:highlight>
                  <a:latin typeface="Arial" pitchFamily="34" charset="0"/>
                  <a:ea typeface="MS PGothic" pitchFamily="34" charset="-128"/>
                </a:endParaRPr>
              </a:p>
            </p:txBody>
          </p:sp>
          <p:sp>
            <p:nvSpPr>
              <p:cNvPr id="40" name="Rectangle 39">
                <a:extLst>
                  <a:ext uri="{FF2B5EF4-FFF2-40B4-BE49-F238E27FC236}">
                    <a16:creationId xmlns:a16="http://schemas.microsoft.com/office/drawing/2014/main" id="{F4556E5E-8CF8-F444-A001-FCA52FE1D5F8}"/>
                  </a:ext>
                </a:extLst>
              </p:cNvPr>
              <p:cNvSpPr/>
              <p:nvPr/>
            </p:nvSpPr>
            <p:spPr>
              <a:xfrm>
                <a:off x="9575764" y="1328066"/>
                <a:ext cx="2381268" cy="228285"/>
              </a:xfrm>
              <a:prstGeom prst="rect">
                <a:avLst/>
              </a:prstGeom>
            </p:spPr>
            <p:txBody>
              <a:bodyPr wrap="none" lIns="0" tIns="0" rIns="0" bIns="0">
                <a:noAutofit/>
              </a:bodyPr>
              <a:lstStyle/>
              <a:p>
                <a:pPr algn="ctr"/>
                <a:r>
                  <a:rPr lang="en-US" sz="1600" b="1" dirty="0"/>
                  <a:t>ET8x</a:t>
                </a:r>
                <a:endParaRPr lang="en-US" sz="1600" b="1" dirty="0">
                  <a:highlight>
                    <a:srgbClr val="FFFF00"/>
                  </a:highlight>
                  <a:latin typeface="Arial" pitchFamily="34" charset="0"/>
                  <a:ea typeface="MS PGothic" pitchFamily="34" charset="-128"/>
                </a:endParaRPr>
              </a:p>
            </p:txBody>
          </p:sp>
          <p:sp>
            <p:nvSpPr>
              <p:cNvPr id="45" name="Rectangle 44">
                <a:extLst>
                  <a:ext uri="{FF2B5EF4-FFF2-40B4-BE49-F238E27FC236}">
                    <a16:creationId xmlns:a16="http://schemas.microsoft.com/office/drawing/2014/main" id="{4347F389-8ED8-9D46-8B2B-10A47102513C}"/>
                  </a:ext>
                </a:extLst>
              </p:cNvPr>
              <p:cNvSpPr/>
              <p:nvPr/>
            </p:nvSpPr>
            <p:spPr>
              <a:xfrm>
                <a:off x="712818" y="2478394"/>
                <a:ext cx="1692168" cy="184366"/>
              </a:xfrm>
              <a:prstGeom prst="rect">
                <a:avLst/>
              </a:prstGeom>
            </p:spPr>
            <p:txBody>
              <a:bodyPr wrap="none" lIns="0" tIns="0" rIns="0" bIns="0">
                <a:noAutofit/>
              </a:bodyPr>
              <a:lstStyle/>
              <a:p>
                <a:pPr algn="ctr"/>
                <a:r>
                  <a:rPr lang="en-US" sz="1600" b="1" dirty="0"/>
                  <a:t>ET4x</a:t>
                </a:r>
                <a:endParaRPr lang="en-US" sz="1600" b="1" dirty="0">
                  <a:highlight>
                    <a:srgbClr val="FFFF00"/>
                  </a:highlight>
                  <a:latin typeface="Arial" pitchFamily="34" charset="0"/>
                  <a:ea typeface="MS PGothic" pitchFamily="34" charset="-128"/>
                </a:endParaRPr>
              </a:p>
            </p:txBody>
          </p:sp>
          <p:sp>
            <p:nvSpPr>
              <p:cNvPr id="65" name="Rectangle 64">
                <a:extLst>
                  <a:ext uri="{FF2B5EF4-FFF2-40B4-BE49-F238E27FC236}">
                    <a16:creationId xmlns:a16="http://schemas.microsoft.com/office/drawing/2014/main" id="{2108AE55-8357-93A1-5132-F69D59EB507F}"/>
                  </a:ext>
                </a:extLst>
              </p:cNvPr>
              <p:cNvSpPr/>
              <p:nvPr/>
            </p:nvSpPr>
            <p:spPr>
              <a:xfrm>
                <a:off x="3678236" y="1899136"/>
                <a:ext cx="1692168" cy="184366"/>
              </a:xfrm>
              <a:prstGeom prst="rect">
                <a:avLst/>
              </a:prstGeom>
            </p:spPr>
            <p:txBody>
              <a:bodyPr wrap="none" lIns="0" tIns="0" rIns="0" bIns="0">
                <a:noAutofit/>
              </a:bodyPr>
              <a:lstStyle/>
              <a:p>
                <a:pPr algn="ctr"/>
                <a:r>
                  <a:rPr lang="en-US" sz="1600" b="1" dirty="0"/>
                  <a:t>ET4x-HC</a:t>
                </a:r>
                <a:endParaRPr lang="en-US" sz="1600" b="1" dirty="0">
                  <a:highlight>
                    <a:srgbClr val="FFFF00"/>
                  </a:highlight>
                  <a:latin typeface="Arial" pitchFamily="34" charset="0"/>
                  <a:ea typeface="MS PGothic" pitchFamily="34" charset="-128"/>
                </a:endParaRPr>
              </a:p>
            </p:txBody>
          </p:sp>
        </p:grpSp>
        <p:grpSp>
          <p:nvGrpSpPr>
            <p:cNvPr id="19" name="Group 18">
              <a:extLst>
                <a:ext uri="{FF2B5EF4-FFF2-40B4-BE49-F238E27FC236}">
                  <a16:creationId xmlns:a16="http://schemas.microsoft.com/office/drawing/2014/main" id="{69B96F42-B245-3E42-A337-1FB90F3AFC93}"/>
                </a:ext>
              </a:extLst>
            </p:cNvPr>
            <p:cNvGrpSpPr/>
            <p:nvPr/>
          </p:nvGrpSpPr>
          <p:grpSpPr>
            <a:xfrm>
              <a:off x="132568" y="497219"/>
              <a:ext cx="12054669" cy="1938903"/>
              <a:chOff x="132568" y="497219"/>
              <a:chExt cx="12054669" cy="1938903"/>
            </a:xfrm>
          </p:grpSpPr>
          <p:grpSp>
            <p:nvGrpSpPr>
              <p:cNvPr id="4" name="Group 3">
                <a:extLst>
                  <a:ext uri="{FF2B5EF4-FFF2-40B4-BE49-F238E27FC236}">
                    <a16:creationId xmlns:a16="http://schemas.microsoft.com/office/drawing/2014/main" id="{F325AA1F-6989-434A-A867-6084ED432106}"/>
                  </a:ext>
                </a:extLst>
              </p:cNvPr>
              <p:cNvGrpSpPr/>
              <p:nvPr/>
            </p:nvGrpSpPr>
            <p:grpSpPr>
              <a:xfrm>
                <a:off x="132568" y="895650"/>
                <a:ext cx="1438916" cy="1474712"/>
                <a:chOff x="-119891" y="1232532"/>
                <a:chExt cx="1438916" cy="1474712"/>
              </a:xfrm>
            </p:grpSpPr>
            <p:sp>
              <p:nvSpPr>
                <p:cNvPr id="71" name="Rectangle 70">
                  <a:extLst>
                    <a:ext uri="{FF2B5EF4-FFF2-40B4-BE49-F238E27FC236}">
                      <a16:creationId xmlns:a16="http://schemas.microsoft.com/office/drawing/2014/main" id="{3CA4BF81-8106-8546-AE74-A05CE46CBE97}"/>
                    </a:ext>
                  </a:extLst>
                </p:cNvPr>
                <p:cNvSpPr/>
                <p:nvPr/>
              </p:nvSpPr>
              <p:spPr>
                <a:xfrm>
                  <a:off x="-119891" y="1872625"/>
                  <a:ext cx="1160465" cy="269202"/>
                </a:xfrm>
                <a:prstGeom prst="rect">
                  <a:avLst/>
                </a:prstGeom>
              </p:spPr>
              <p:txBody>
                <a:bodyPr wrap="none" lIns="0" tIns="0" rIns="0" bIns="0">
                  <a:noAutofit/>
                </a:bodyPr>
                <a:lstStyle/>
                <a:p>
                  <a:pPr fontAlgn="base">
                    <a:spcBef>
                      <a:spcPct val="0"/>
                    </a:spcBef>
                    <a:spcAft>
                      <a:spcPct val="0"/>
                    </a:spcAft>
                  </a:pPr>
                  <a:r>
                    <a:rPr lang="en-US" b="1" dirty="0">
                      <a:solidFill>
                        <a:srgbClr val="0073E6"/>
                      </a:solidFill>
                      <a:latin typeface="Arial" pitchFamily="34" charset="0"/>
                      <a:ea typeface="MS PGothic" pitchFamily="34" charset="-128"/>
                    </a:rPr>
                    <a:t>10"</a:t>
                  </a:r>
                  <a:endParaRPr lang="en-US" b="1" dirty="0">
                    <a:solidFill>
                      <a:srgbClr val="0073E6"/>
                    </a:solidFill>
                    <a:highlight>
                      <a:srgbClr val="FFFF00"/>
                    </a:highlight>
                    <a:latin typeface="Arial" pitchFamily="34" charset="0"/>
                    <a:ea typeface="MS PGothic" pitchFamily="34" charset="-128"/>
                  </a:endParaRPr>
                </a:p>
              </p:txBody>
            </p:sp>
            <p:sp>
              <p:nvSpPr>
                <p:cNvPr id="72" name="Rectangle 71">
                  <a:extLst>
                    <a:ext uri="{FF2B5EF4-FFF2-40B4-BE49-F238E27FC236}">
                      <a16:creationId xmlns:a16="http://schemas.microsoft.com/office/drawing/2014/main" id="{69E89855-152E-2C47-BFD5-8856BAAAC202}"/>
                    </a:ext>
                  </a:extLst>
                </p:cNvPr>
                <p:cNvSpPr/>
                <p:nvPr/>
              </p:nvSpPr>
              <p:spPr>
                <a:xfrm>
                  <a:off x="-94007" y="1232532"/>
                  <a:ext cx="1413032" cy="269202"/>
                </a:xfrm>
                <a:prstGeom prst="rect">
                  <a:avLst/>
                </a:prstGeom>
              </p:spPr>
              <p:txBody>
                <a:bodyPr wrap="none" lIns="0" tIns="0" rIns="0" bIns="0">
                  <a:noAutofit/>
                </a:bodyPr>
                <a:lstStyle/>
                <a:p>
                  <a:pPr fontAlgn="base">
                    <a:spcBef>
                      <a:spcPct val="0"/>
                    </a:spcBef>
                    <a:spcAft>
                      <a:spcPct val="0"/>
                    </a:spcAft>
                  </a:pPr>
                  <a:r>
                    <a:rPr lang="en-US" b="1" dirty="0">
                      <a:solidFill>
                        <a:srgbClr val="0073E6"/>
                      </a:solidFill>
                      <a:latin typeface="Arial" pitchFamily="34" charset="0"/>
                      <a:ea typeface="MS PGothic" pitchFamily="34" charset="-128"/>
                    </a:rPr>
                    <a:t>12"</a:t>
                  </a:r>
                </a:p>
              </p:txBody>
            </p:sp>
            <p:sp>
              <p:nvSpPr>
                <p:cNvPr id="90" name="Rectangle 89">
                  <a:extLst>
                    <a:ext uri="{FF2B5EF4-FFF2-40B4-BE49-F238E27FC236}">
                      <a16:creationId xmlns:a16="http://schemas.microsoft.com/office/drawing/2014/main" id="{F11472FC-42C1-2E43-9BB1-005E1F934947}"/>
                    </a:ext>
                  </a:extLst>
                </p:cNvPr>
                <p:cNvSpPr/>
                <p:nvPr/>
              </p:nvSpPr>
              <p:spPr>
                <a:xfrm>
                  <a:off x="-52605" y="2438042"/>
                  <a:ext cx="1160465" cy="269202"/>
                </a:xfrm>
                <a:prstGeom prst="rect">
                  <a:avLst/>
                </a:prstGeom>
              </p:spPr>
              <p:txBody>
                <a:bodyPr wrap="none" lIns="0" tIns="0" rIns="0" bIns="0">
                  <a:noAutofit/>
                </a:bodyPr>
                <a:lstStyle/>
                <a:p>
                  <a:pPr fontAlgn="base">
                    <a:spcBef>
                      <a:spcPct val="0"/>
                    </a:spcBef>
                    <a:spcAft>
                      <a:spcPct val="0"/>
                    </a:spcAft>
                  </a:pPr>
                  <a:r>
                    <a:rPr lang="en-US" b="1" dirty="0">
                      <a:solidFill>
                        <a:srgbClr val="0073E6"/>
                      </a:solidFill>
                      <a:latin typeface="Arial" pitchFamily="34" charset="0"/>
                      <a:ea typeface="MS PGothic" pitchFamily="34" charset="-128"/>
                    </a:rPr>
                    <a:t>8"</a:t>
                  </a:r>
                  <a:endParaRPr lang="en-US" b="1" dirty="0">
                    <a:solidFill>
                      <a:srgbClr val="0073E6"/>
                    </a:solidFill>
                    <a:highlight>
                      <a:srgbClr val="FFFF00"/>
                    </a:highlight>
                    <a:latin typeface="Arial" pitchFamily="34" charset="0"/>
                    <a:ea typeface="MS PGothic" pitchFamily="34" charset="-128"/>
                  </a:endParaRPr>
                </a:p>
              </p:txBody>
            </p:sp>
          </p:grpSp>
          <p:grpSp>
            <p:nvGrpSpPr>
              <p:cNvPr id="7" name="Group 6">
                <a:extLst>
                  <a:ext uri="{FF2B5EF4-FFF2-40B4-BE49-F238E27FC236}">
                    <a16:creationId xmlns:a16="http://schemas.microsoft.com/office/drawing/2014/main" id="{88F8DAFF-48D6-DC4D-8909-41C46C31CA87}"/>
                  </a:ext>
                </a:extLst>
              </p:cNvPr>
              <p:cNvGrpSpPr/>
              <p:nvPr/>
            </p:nvGrpSpPr>
            <p:grpSpPr>
              <a:xfrm>
                <a:off x="524403" y="1025232"/>
                <a:ext cx="11662834" cy="1182208"/>
                <a:chOff x="227990" y="1426282"/>
                <a:chExt cx="11404514" cy="1182208"/>
              </a:xfrm>
            </p:grpSpPr>
            <p:cxnSp>
              <p:nvCxnSpPr>
                <p:cNvPr id="70" name="Straight Connector 69">
                  <a:extLst>
                    <a:ext uri="{FF2B5EF4-FFF2-40B4-BE49-F238E27FC236}">
                      <a16:creationId xmlns:a16="http://schemas.microsoft.com/office/drawing/2014/main" id="{F6598FF8-865F-9F46-A079-CBCF8B562561}"/>
                    </a:ext>
                  </a:extLst>
                </p:cNvPr>
                <p:cNvCxnSpPr>
                  <a:cxnSpLocks/>
                </p:cNvCxnSpPr>
                <p:nvPr/>
              </p:nvCxnSpPr>
              <p:spPr>
                <a:xfrm>
                  <a:off x="227990" y="1426282"/>
                  <a:ext cx="11404514" cy="0"/>
                </a:xfrm>
                <a:prstGeom prst="line">
                  <a:avLst/>
                </a:prstGeom>
                <a:ln>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19E3FC2-3736-6244-9F44-D03B42427F2B}"/>
                    </a:ext>
                  </a:extLst>
                </p:cNvPr>
                <p:cNvCxnSpPr>
                  <a:cxnSpLocks/>
                </p:cNvCxnSpPr>
                <p:nvPr/>
              </p:nvCxnSpPr>
              <p:spPr>
                <a:xfrm>
                  <a:off x="227990" y="2017386"/>
                  <a:ext cx="11404514" cy="0"/>
                </a:xfrm>
                <a:prstGeom prst="line">
                  <a:avLst/>
                </a:prstGeom>
                <a:ln>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39C34F1-0369-634B-A2F8-CCEF3E4410AB}"/>
                    </a:ext>
                  </a:extLst>
                </p:cNvPr>
                <p:cNvCxnSpPr>
                  <a:cxnSpLocks/>
                </p:cNvCxnSpPr>
                <p:nvPr/>
              </p:nvCxnSpPr>
              <p:spPr>
                <a:xfrm>
                  <a:off x="227990" y="2608490"/>
                  <a:ext cx="11404514" cy="0"/>
                </a:xfrm>
                <a:prstGeom prst="line">
                  <a:avLst/>
                </a:prstGeom>
                <a:ln>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F636A70A-484C-DD40-AE47-5B894EEAA886}"/>
                  </a:ext>
                </a:extLst>
              </p:cNvPr>
              <p:cNvGrpSpPr/>
              <p:nvPr/>
            </p:nvGrpSpPr>
            <p:grpSpPr>
              <a:xfrm>
                <a:off x="9988528" y="497219"/>
                <a:ext cx="1761317" cy="1144805"/>
                <a:chOff x="9828108" y="898269"/>
                <a:chExt cx="1761317" cy="1144805"/>
              </a:xfrm>
            </p:grpSpPr>
            <p:pic>
              <p:nvPicPr>
                <p:cNvPr id="44" name="Picture 43" descr="A computer with a blue screen&#10;&#10;Description automatically generated with low confidence">
                  <a:extLst>
                    <a:ext uri="{FF2B5EF4-FFF2-40B4-BE49-F238E27FC236}">
                      <a16:creationId xmlns:a16="http://schemas.microsoft.com/office/drawing/2014/main" id="{B693F3DD-1E2F-2A4B-A7C5-5A1F6BA267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1691" y="898269"/>
                  <a:ext cx="1297734" cy="1144805"/>
                </a:xfrm>
                <a:prstGeom prst="rect">
                  <a:avLst/>
                </a:prstGeom>
              </p:spPr>
            </p:pic>
            <p:pic>
              <p:nvPicPr>
                <p:cNvPr id="46" name="Picture 45" descr="Graphical user interface, application&#10;&#10;Description automatically generated">
                  <a:extLst>
                    <a:ext uri="{FF2B5EF4-FFF2-40B4-BE49-F238E27FC236}">
                      <a16:creationId xmlns:a16="http://schemas.microsoft.com/office/drawing/2014/main" id="{742CD9B9-31DE-4741-907F-D4454563AF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28108" y="1108386"/>
                  <a:ext cx="805401" cy="605812"/>
                </a:xfrm>
                <a:prstGeom prst="rect">
                  <a:avLst/>
                </a:prstGeom>
              </p:spPr>
            </p:pic>
          </p:grpSp>
          <p:grpSp>
            <p:nvGrpSpPr>
              <p:cNvPr id="9" name="Group 8">
                <a:extLst>
                  <a:ext uri="{FF2B5EF4-FFF2-40B4-BE49-F238E27FC236}">
                    <a16:creationId xmlns:a16="http://schemas.microsoft.com/office/drawing/2014/main" id="{28C93F60-C71D-9049-871B-941E05AC2D54}"/>
                  </a:ext>
                </a:extLst>
              </p:cNvPr>
              <p:cNvGrpSpPr/>
              <p:nvPr/>
            </p:nvGrpSpPr>
            <p:grpSpPr>
              <a:xfrm>
                <a:off x="1153100" y="1332248"/>
                <a:ext cx="776037" cy="1103874"/>
                <a:chOff x="964809" y="1733298"/>
                <a:chExt cx="776037" cy="1103874"/>
              </a:xfrm>
            </p:grpSpPr>
            <p:pic>
              <p:nvPicPr>
                <p:cNvPr id="6" name="Picture 5">
                  <a:extLst>
                    <a:ext uri="{FF2B5EF4-FFF2-40B4-BE49-F238E27FC236}">
                      <a16:creationId xmlns:a16="http://schemas.microsoft.com/office/drawing/2014/main" id="{686ADB31-7E95-F84F-90F6-E183CFD16B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7593" y="2421367"/>
                  <a:ext cx="660803" cy="415805"/>
                </a:xfrm>
                <a:prstGeom prst="rect">
                  <a:avLst/>
                </a:prstGeom>
              </p:spPr>
            </p:pic>
            <p:pic>
              <p:nvPicPr>
                <p:cNvPr id="8" name="Picture 7" descr="A close-up of a cell phone&#10;&#10;Description automatically generated with medium confidence">
                  <a:extLst>
                    <a:ext uri="{FF2B5EF4-FFF2-40B4-BE49-F238E27FC236}">
                      <a16:creationId xmlns:a16="http://schemas.microsoft.com/office/drawing/2014/main" id="{744EA634-31E8-9E42-A45C-C371DBA475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4809" y="1733298"/>
                  <a:ext cx="776037" cy="489642"/>
                </a:xfrm>
                <a:prstGeom prst="rect">
                  <a:avLst/>
                </a:prstGeom>
              </p:spPr>
            </p:pic>
          </p:grpSp>
        </p:grpSp>
      </p:grpSp>
      <p:pic>
        <p:nvPicPr>
          <p:cNvPr id="17" name="Picture 16" descr="Graphical user interface, background pattern&#10;&#10;Description automatically generated">
            <a:extLst>
              <a:ext uri="{FF2B5EF4-FFF2-40B4-BE49-F238E27FC236}">
                <a16:creationId xmlns:a16="http://schemas.microsoft.com/office/drawing/2014/main" id="{49647F6D-A9C7-F8D5-5BFF-AF08415CD7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99841" y="1276817"/>
            <a:ext cx="796182" cy="502920"/>
          </a:xfrm>
          <a:prstGeom prst="rect">
            <a:avLst/>
          </a:prstGeom>
        </p:spPr>
      </p:pic>
      <p:pic>
        <p:nvPicPr>
          <p:cNvPr id="2" name="Picture 1" descr="Icon&#10;&#10;Description automatically generated">
            <a:extLst>
              <a:ext uri="{FF2B5EF4-FFF2-40B4-BE49-F238E27FC236}">
                <a16:creationId xmlns:a16="http://schemas.microsoft.com/office/drawing/2014/main" id="{7A16F0C2-2D5D-AF1B-D8B5-4FB91BCF18A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66600" y="2798617"/>
            <a:ext cx="414300" cy="502920"/>
          </a:xfrm>
          <a:prstGeom prst="rect">
            <a:avLst/>
          </a:prstGeom>
        </p:spPr>
      </p:pic>
      <p:pic>
        <p:nvPicPr>
          <p:cNvPr id="27" name="Picture 26" descr="Icon&#10;&#10;Description automatically generated">
            <a:extLst>
              <a:ext uri="{FF2B5EF4-FFF2-40B4-BE49-F238E27FC236}">
                <a16:creationId xmlns:a16="http://schemas.microsoft.com/office/drawing/2014/main" id="{A94B9B96-BCCC-C901-CA05-9933EF82744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14350" y="2785383"/>
            <a:ext cx="414300" cy="502920"/>
          </a:xfrm>
          <a:prstGeom prst="rect">
            <a:avLst/>
          </a:prstGeom>
        </p:spPr>
      </p:pic>
      <p:pic>
        <p:nvPicPr>
          <p:cNvPr id="33" name="Picture 4">
            <a:extLst>
              <a:ext uri="{FF2B5EF4-FFF2-40B4-BE49-F238E27FC236}">
                <a16:creationId xmlns:a16="http://schemas.microsoft.com/office/drawing/2014/main" id="{E0F0297A-A0E4-2910-6A86-752EDDF5762B}"/>
              </a:ext>
            </a:extLst>
          </p:cNvPr>
          <p:cNvPicPr>
            <a:picLocks noChangeAspect="1" noChangeArrowheads="1"/>
          </p:cNvPicPr>
          <p:nvPr/>
        </p:nvPicPr>
        <p:blipFill>
          <a:blip r:embed="rId9" cstate="screen">
            <a:biLevel thresh="25000"/>
            <a:extLst>
              <a:ext uri="{28A0092B-C50C-407E-A947-70E740481C1C}">
                <a14:useLocalDpi xmlns:a14="http://schemas.microsoft.com/office/drawing/2010/main"/>
              </a:ext>
            </a:extLst>
          </a:blip>
          <a:srcRect/>
          <a:stretch>
            <a:fillRect/>
          </a:stretch>
        </p:blipFill>
        <p:spPr bwMode="auto">
          <a:xfrm>
            <a:off x="10391115" y="2835651"/>
            <a:ext cx="375283" cy="4114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Icon&#10;&#10;Description automatically generated">
            <a:extLst>
              <a:ext uri="{FF2B5EF4-FFF2-40B4-BE49-F238E27FC236}">
                <a16:creationId xmlns:a16="http://schemas.microsoft.com/office/drawing/2014/main" id="{B9628EEA-34AB-1C25-8921-553A0FEAB67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97833" y="2781304"/>
            <a:ext cx="414300" cy="502920"/>
          </a:xfrm>
          <a:prstGeom prst="rect">
            <a:avLst/>
          </a:prstGeom>
        </p:spPr>
      </p:pic>
      <p:pic>
        <p:nvPicPr>
          <p:cNvPr id="22" name="Picture 4">
            <a:extLst>
              <a:ext uri="{FF2B5EF4-FFF2-40B4-BE49-F238E27FC236}">
                <a16:creationId xmlns:a16="http://schemas.microsoft.com/office/drawing/2014/main" id="{281AEA80-8A50-5738-1D4C-78EADE6111E0}"/>
              </a:ext>
            </a:extLst>
          </p:cNvPr>
          <p:cNvPicPr>
            <a:picLocks noChangeAspect="1" noChangeArrowheads="1"/>
          </p:cNvPicPr>
          <p:nvPr/>
        </p:nvPicPr>
        <p:blipFill>
          <a:blip r:embed="rId9" cstate="screen">
            <a:biLevel thresh="25000"/>
            <a:extLst>
              <a:ext uri="{28A0092B-C50C-407E-A947-70E740481C1C}">
                <a14:useLocalDpi xmlns:a14="http://schemas.microsoft.com/office/drawing/2010/main"/>
              </a:ext>
            </a:extLst>
          </a:blip>
          <a:srcRect/>
          <a:stretch>
            <a:fillRect/>
          </a:stretch>
        </p:blipFill>
        <p:spPr bwMode="auto">
          <a:xfrm>
            <a:off x="7667792" y="2815773"/>
            <a:ext cx="375283" cy="41148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3">
            <a:extLst>
              <a:ext uri="{FF2B5EF4-FFF2-40B4-BE49-F238E27FC236}">
                <a16:creationId xmlns:a16="http://schemas.microsoft.com/office/drawing/2014/main" id="{339842D7-65E0-6A3F-A0C5-915FE4FB4F07}"/>
              </a:ext>
            </a:extLst>
          </p:cNvPr>
          <p:cNvSpPr txBox="1">
            <a:spLocks/>
          </p:cNvSpPr>
          <p:nvPr/>
        </p:nvSpPr>
        <p:spPr>
          <a:xfrm>
            <a:off x="0" y="6428823"/>
            <a:ext cx="2860158"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CONFIDENTIAL INTERNAL USE ONLY</a:t>
            </a:r>
          </a:p>
        </p:txBody>
      </p:sp>
      <p:pic>
        <p:nvPicPr>
          <p:cNvPr id="11" name="Picture 10" descr="A close-up of a tablet&#10;&#10;Description automatically generated">
            <a:extLst>
              <a:ext uri="{FF2B5EF4-FFF2-40B4-BE49-F238E27FC236}">
                <a16:creationId xmlns:a16="http://schemas.microsoft.com/office/drawing/2014/main" id="{0DAEF3C5-2BFB-2B24-7B8E-FAA0BEDB6B3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56421" y="1193520"/>
            <a:ext cx="771011" cy="555728"/>
          </a:xfrm>
          <a:prstGeom prst="rect">
            <a:avLst/>
          </a:prstGeom>
        </p:spPr>
      </p:pic>
      <p:pic>
        <p:nvPicPr>
          <p:cNvPr id="35" name="圖片 7">
            <a:extLst>
              <a:ext uri="{FF2B5EF4-FFF2-40B4-BE49-F238E27FC236}">
                <a16:creationId xmlns:a16="http://schemas.microsoft.com/office/drawing/2014/main" id="{44F94FD9-2021-4DAD-1622-0D32D172D6B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635458" y="1241455"/>
            <a:ext cx="815233" cy="622062"/>
          </a:xfrm>
          <a:prstGeom prst="rect">
            <a:avLst/>
          </a:prstGeom>
        </p:spPr>
      </p:pic>
    </p:spTree>
    <p:extLst>
      <p:ext uri="{BB962C8B-B14F-4D97-AF65-F5344CB8AC3E}">
        <p14:creationId xmlns:p14="http://schemas.microsoft.com/office/powerpoint/2010/main" val="297739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OFFISYNC_CONTAIN_GUIDS" val="TRUE"/>
</p:tagLst>
</file>

<file path=ppt/theme/theme1.xml><?xml version="1.0" encoding="utf-8"?>
<a:theme xmlns:a="http://schemas.openxmlformats.org/drawingml/2006/main" name="Cover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2.xml><?xml version="1.0" encoding="utf-8"?>
<a:theme xmlns:a="http://schemas.openxmlformats.org/drawingml/2006/main" name="Divider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3.xml><?xml version="1.0" encoding="utf-8"?>
<a:theme xmlns:a="http://schemas.openxmlformats.org/drawingml/2006/main" name="Content Basic 1 column">
  <a:themeElements>
    <a:clrScheme name="Custom 24">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4.xml><?xml version="1.0" encoding="utf-8"?>
<a:theme xmlns:a="http://schemas.openxmlformats.org/drawingml/2006/main" name="Content Basic 2 column">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5.xml><?xml version="1.0" encoding="utf-8"?>
<a:theme xmlns:a="http://schemas.openxmlformats.org/drawingml/2006/main" name="Content with Images">
  <a:themeElements>
    <a:clrScheme name="Custom 21">
      <a:dk1>
        <a:srgbClr val="000000"/>
      </a:dk1>
      <a:lt1>
        <a:srgbClr val="FFFFFF"/>
      </a:lt1>
      <a:dk2>
        <a:srgbClr val="000000"/>
      </a:dk2>
      <a:lt2>
        <a:srgbClr val="FFFFFF"/>
      </a:lt2>
      <a:accent1>
        <a:srgbClr val="00A7FF"/>
      </a:accent1>
      <a:accent2>
        <a:srgbClr val="78D64B"/>
      </a:accent2>
      <a:accent3>
        <a:srgbClr val="F6BE00"/>
      </a:accent3>
      <a:accent4>
        <a:srgbClr val="007AAA"/>
      </a:accent4>
      <a:accent5>
        <a:srgbClr val="999999"/>
      </a:accent5>
      <a:accent6>
        <a:srgbClr val="CCCCCC"/>
      </a:accent6>
      <a:hlink>
        <a:srgbClr val="00A7FF"/>
      </a:hlink>
      <a:folHlink>
        <a:srgbClr val="00A7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6.xml><?xml version="1.0" encoding="utf-8"?>
<a:theme xmlns:a="http://schemas.openxmlformats.org/drawingml/2006/main" name="End Slide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7.xml><?xml version="1.0" encoding="utf-8"?>
<a:theme xmlns:a="http://schemas.openxmlformats.org/drawingml/2006/main" name="FOR BRAND USE ONLY">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0928d0b-6759-4f1c-880c-58968c29d203">
      <UserInfo>
        <DisplayName>Ponce, Sandra</DisplayName>
        <AccountId>1285</AccountId>
        <AccountType/>
      </UserInfo>
      <UserInfo>
        <DisplayName>Pastor, Victor</DisplayName>
        <AccountId>4688</AccountId>
        <AccountType/>
      </UserInfo>
      <UserInfo>
        <DisplayName>Pithers, Claire</DisplayName>
        <AccountId>1456</AccountId>
        <AccountType/>
      </UserInfo>
      <UserInfo>
        <DisplayName>O'donnell, David</DisplayName>
        <AccountId>5475</AccountId>
        <AccountType/>
      </UserInfo>
      <UserInfo>
        <DisplayName>Hilliard, Amy</DisplayName>
        <AccountId>1871</AccountId>
        <AccountType/>
      </UserInfo>
      <UserInfo>
        <DisplayName>Dombach, Daniel</DisplayName>
        <AccountId>2993</AccountId>
        <AccountType/>
      </UserInfo>
      <UserInfo>
        <DisplayName>Joyce, Kelly</DisplayName>
        <AccountId>1922</AccountId>
        <AccountType/>
      </UserInfo>
      <UserInfo>
        <DisplayName>TIMMAN, MITCHEL</DisplayName>
        <AccountId>694</AccountId>
        <AccountType/>
      </UserInfo>
      <UserInfo>
        <DisplayName>Lagescarde, Frederique</DisplayName>
        <AccountId>4782</AccountId>
        <AccountType/>
      </UserInfo>
      <UserInfo>
        <DisplayName>Caballeros,Gina</DisplayName>
        <AccountId>102</AccountId>
        <AccountType/>
      </UserInfo>
      <UserInfo>
        <DisplayName>Parmegiani, Cristina</DisplayName>
        <AccountId>840</AccountId>
        <AccountType/>
      </UserInfo>
    </SharedWithUsers>
    <lcf76f155ced4ddcb4097134ff3c332f xmlns="8d8555b6-3dee-446d-a522-484a5f61e70d">
      <Terms xmlns="http://schemas.microsoft.com/office/infopath/2007/PartnerControls"/>
    </lcf76f155ced4ddcb4097134ff3c332f>
    <TaxCatchAll xmlns="10928d0b-6759-4f1c-880c-58968c29d203" xsi:nil="true"/>
    <Hyperlink xmlns="8d8555b6-3dee-446d-a522-484a5f61e70d">
      <Url xsi:nil="true"/>
      <Description xsi:nil="true"/>
    </Hyperlink>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D601BC3A64DF44CAD3DFC94F7803C29" ma:contentTypeVersion="20" ma:contentTypeDescription="Create a new document." ma:contentTypeScope="" ma:versionID="24fd50c2c55278873d8a5d98d49ba4c5">
  <xsd:schema xmlns:xsd="http://www.w3.org/2001/XMLSchema" xmlns:xs="http://www.w3.org/2001/XMLSchema" xmlns:p="http://schemas.microsoft.com/office/2006/metadata/properties" xmlns:ns2="8d8555b6-3dee-446d-a522-484a5f61e70d" xmlns:ns3="10928d0b-6759-4f1c-880c-58968c29d203" targetNamespace="http://schemas.microsoft.com/office/2006/metadata/properties" ma:root="true" ma:fieldsID="e4a6b34e4db2fc50675b20ad48ad19df" ns2:_="" ns3:_="">
    <xsd:import namespace="8d8555b6-3dee-446d-a522-484a5f61e70d"/>
    <xsd:import namespace="10928d0b-6759-4f1c-880c-58968c29d2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Hyper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8555b6-3dee-446d-a522-484a5f61e7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d1b9f02-2e42-4fff-9a04-4fa9bed0f1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Hyperlink" ma:index="26"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0928d0b-6759-4f1c-880c-58968c29d20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543c778-5737-4b4e-9e10-eeae0aec8cb0}" ma:internalName="TaxCatchAll" ma:showField="CatchAllData" ma:web="10928d0b-6759-4f1c-880c-58968c29d2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A789AF-1536-4A3C-859D-EA9D4247A762}">
  <ds:schemaRefs>
    <ds:schemaRef ds:uri="8d8555b6-3dee-446d-a522-484a5f61e70d"/>
    <ds:schemaRef ds:uri="http://schemas.microsoft.com/office/infopath/2007/PartnerControls"/>
    <ds:schemaRef ds:uri="10928d0b-6759-4f1c-880c-58968c29d203"/>
    <ds:schemaRef ds:uri="http://www.w3.org/XML/1998/namespace"/>
    <ds:schemaRef ds:uri="http://purl.org/dc/terms/"/>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http://purl.org/dc/dcmitype/"/>
  </ds:schemaRefs>
</ds:datastoreItem>
</file>

<file path=customXml/itemProps2.xml><?xml version="1.0" encoding="utf-8"?>
<ds:datastoreItem xmlns:ds="http://schemas.openxmlformats.org/officeDocument/2006/customXml" ds:itemID="{6B332482-0B5C-4DAD-B079-AC26A84433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8555b6-3dee-446d-a522-484a5f61e70d"/>
    <ds:schemaRef ds:uri="10928d0b-6759-4f1c-880c-58968c29d2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844C28-E65C-427C-A6DE-A988920E84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67859</TotalTime>
  <Words>3993</Words>
  <Application>Microsoft Office PowerPoint</Application>
  <PresentationFormat>Custom</PresentationFormat>
  <Paragraphs>700</Paragraphs>
  <Slides>40</Slides>
  <Notes>37</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40</vt:i4>
      </vt:variant>
    </vt:vector>
  </HeadingPairs>
  <TitlesOfParts>
    <vt:vector size="58" baseType="lpstr">
      <vt:lpstr>MS PGothic</vt:lpstr>
      <vt:lpstr>MS PGothic</vt:lpstr>
      <vt:lpstr>Aptos</vt:lpstr>
      <vt:lpstr>Arial</vt:lpstr>
      <vt:lpstr>Calibri</vt:lpstr>
      <vt:lpstr>Poppins</vt:lpstr>
      <vt:lpstr>Proxima Nova Bl</vt:lpstr>
      <vt:lpstr>Proxima Nova Rg</vt:lpstr>
      <vt:lpstr>Symbol</vt:lpstr>
      <vt:lpstr>Times New Roman</vt:lpstr>
      <vt:lpstr>Wingdings</vt:lpstr>
      <vt:lpstr>Covers</vt:lpstr>
      <vt:lpstr>Dividers</vt:lpstr>
      <vt:lpstr>Content Basic 1 column</vt:lpstr>
      <vt:lpstr>Content Basic 2 column</vt:lpstr>
      <vt:lpstr>Content with Images</vt:lpstr>
      <vt:lpstr>End Slides</vt:lpstr>
      <vt:lpstr>FOR BRAND USE ONLY</vt:lpstr>
      <vt:lpstr>Rugged Tablets Portfolio Overview </vt:lpstr>
      <vt:lpstr>Why Zebra</vt:lpstr>
      <vt:lpstr>PowerPoint Presentation</vt:lpstr>
      <vt:lpstr>Zebra makes your success achievable</vt:lpstr>
      <vt:lpstr>No matter the conditions…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Transportation &amp; Logistics</vt:lpstr>
      <vt:lpstr>Manufacturing</vt:lpstr>
      <vt:lpstr>Public Safety</vt:lpstr>
      <vt:lpstr>Federal Government</vt:lpstr>
      <vt:lpstr>Retail</vt:lpstr>
      <vt:lpstr>Warehouse/Yard/Ports</vt:lpstr>
      <vt:lpstr>Field Mobility</vt:lpstr>
      <vt:lpstr>Healthcare</vt:lpstr>
      <vt:lpstr>Your Business Demands the Best </vt:lpstr>
      <vt:lpstr>PowerPoint Presentation</vt:lpstr>
      <vt:lpstr>Zebra DNA™ for Mobile Computers</vt:lpstr>
      <vt:lpstr>Zebra DNA for Mobile Computers</vt:lpstr>
      <vt:lpstr>PowerPoint Presentation</vt:lpstr>
      <vt:lpstr>PowerPoint Presentation</vt:lpstr>
      <vt:lpstr>Optimize your operations with  Zebra VisibilityIQ Foresight™</vt:lpstr>
      <vt:lpstr>PowerPoint Presentation</vt:lpstr>
      <vt:lpstr>PowerPoint Presentation</vt:lpstr>
    </vt:vector>
  </TitlesOfParts>
  <Manager/>
  <Company>Zebra Technologies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Zebra Tablets Portfolio Presentation</dc:title>
  <dc:subject>Zebra Tablets Portfolio Presentation</dc:subject>
  <dc:creator>Zebra Technologies</dc:creator>
  <cp:keywords>tablets-portfolio-presentation-customer-facing-en-us</cp:keywords>
  <dc:description/>
  <cp:lastModifiedBy>James Davis</cp:lastModifiedBy>
  <cp:revision>2939</cp:revision>
  <cp:lastPrinted>2017-02-06T15:53:43Z</cp:lastPrinted>
  <dcterms:created xsi:type="dcterms:W3CDTF">2021-06-24T19:22:16Z</dcterms:created>
  <dcterms:modified xsi:type="dcterms:W3CDTF">2025-05-09T18:41:14Z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_LatestUserAccountName">
    <vt:lpwstr>MJKR87</vt:lpwstr>
  </property>
  <property fmtid="{D5CDD505-2E9C-101B-9397-08002B2CF9AE}" pid="3" name="Jive_VersionGuid">
    <vt:lpwstr>a759ce4afa7b412b8f56064706434417</vt:lpwstr>
  </property>
  <property fmtid="{D5CDD505-2E9C-101B-9397-08002B2CF9AE}" pid="4" name="Offisync_ProviderInitializationData">
    <vt:lpwstr>https://converge.motorolasolutions.com/</vt:lpwstr>
  </property>
  <property fmtid="{D5CDD505-2E9C-101B-9397-08002B2CF9AE}" pid="5" name="Offisync_UpdateToken">
    <vt:lpwstr>19</vt:lpwstr>
  </property>
  <property fmtid="{D5CDD505-2E9C-101B-9397-08002B2CF9AE}" pid="6" name="Offisync_UniqueId">
    <vt:lpwstr>11173</vt:lpwstr>
  </property>
  <property fmtid="{D5CDD505-2E9C-101B-9397-08002B2CF9AE}" pid="7" name="Offisync_ServerID">
    <vt:lpwstr>39a82eb6-1e4f-428c-8f1d-2c845380d46e</vt:lpwstr>
  </property>
  <property fmtid="{D5CDD505-2E9C-101B-9397-08002B2CF9AE}" pid="8" name="Jive_ModifiedButNotPublished">
    <vt:lpwstr>True</vt:lpwstr>
  </property>
  <property fmtid="{D5CDD505-2E9C-101B-9397-08002B2CF9AE}" pid="9" name="Jive_PrevVersionNumber">
    <vt:lpwstr>18</vt:lpwstr>
  </property>
  <property fmtid="{D5CDD505-2E9C-101B-9397-08002B2CF9AE}" pid="10" name="Jive_VersionGuid_v2.5">
    <vt:lpwstr>b9e2730569124030957a3451e80ce56d</vt:lpwstr>
  </property>
  <property fmtid="{D5CDD505-2E9C-101B-9397-08002B2CF9AE}" pid="11" name="Jive_LatestFileFullName">
    <vt:lpwstr>a8a41b6573493e2f413a80f93a1cdfc8</vt:lpwstr>
  </property>
  <property fmtid="{D5CDD505-2E9C-101B-9397-08002B2CF9AE}" pid="12" name="ContentTypeId">
    <vt:lpwstr>0x0101006D601BC3A64DF44CAD3DFC94F7803C29</vt:lpwstr>
  </property>
  <property fmtid="{D5CDD505-2E9C-101B-9397-08002B2CF9AE}" pid="13" name="AuthorIds_UIVersion_7168">
    <vt:lpwstr>9</vt:lpwstr>
  </property>
  <property fmtid="{D5CDD505-2E9C-101B-9397-08002B2CF9AE}" pid="14" name="MediaServiceImageTags">
    <vt:lpwstr/>
  </property>
</Properties>
</file>